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sldIdLst>
    <p:sldId id="256" r:id="rId4"/>
    <p:sldId id="261" r:id="rId5"/>
    <p:sldId id="268" r:id="rId6"/>
    <p:sldId id="266" r:id="rId7"/>
    <p:sldId id="267" r:id="rId8"/>
    <p:sldId id="269" r:id="rId9"/>
    <p:sldId id="270" r:id="rId10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5DE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5"/>
    <p:restoredTop sz="92617" autoAdjust="0"/>
  </p:normalViewPr>
  <p:slideViewPr>
    <p:cSldViewPr snapToGrid="0" snapToObjects="1" showGuides="1">
      <p:cViewPr>
        <p:scale>
          <a:sx n="143" d="100"/>
          <a:sy n="143" d="100"/>
        </p:scale>
        <p:origin x="-80" y="-80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9962"/>
            <a:ext cx="9144000" cy="2873433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47284344"/>
              </p:ext>
            </p:extLst>
          </p:nvPr>
        </p:nvGraphicFramePr>
        <p:xfrm>
          <a:off x="228600" y="121519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/>
                <a:gridCol w="1381125"/>
                <a:gridCol w="1379537"/>
                <a:gridCol w="1381125"/>
                <a:gridCol w="1381125"/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+mj-lt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+mj-lt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3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4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5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10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11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12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13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14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 gridSpan="5"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18" y="34635"/>
            <a:ext cx="865732" cy="74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77002"/>
              </p:ext>
            </p:extLst>
          </p:nvPr>
        </p:nvGraphicFramePr>
        <p:xfrm>
          <a:off x="7380556" y="1296364"/>
          <a:ext cx="1534844" cy="2944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360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NEW cream cheese is softer, tastier, and more spreadable than ever. </a:t>
                      </a:r>
                    </a:p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Try it</a:t>
                      </a:r>
                      <a:r>
                        <a:rPr lang="en-US" sz="1100" b="1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with your bagel!</a:t>
                      </a:r>
                      <a:endParaRPr lang="en-US" sz="1100" b="1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AutoShape 88"/>
          <p:cNvSpPr>
            <a:spLocks/>
          </p:cNvSpPr>
          <p:nvPr/>
        </p:nvSpPr>
        <p:spPr bwMode="auto">
          <a:xfrm>
            <a:off x="7380556" y="3822699"/>
            <a:ext cx="1661650" cy="209726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Lunch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</a:t>
            </a:r>
            <a:r>
              <a:rPr lang="en-US" sz="700" b="1" dirty="0" smtClean="0">
                <a:latin typeface="Arial" charset="0"/>
                <a:ea typeface="Arial" charset="0"/>
                <a:cs typeface="Arial" charset="0"/>
              </a:rPr>
              <a:t>(DF)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marL="171450" lvl="0" indent="-171450">
              <a:buFont typeface="Courier New" charset="0"/>
              <a:buChar char="o"/>
            </a:pPr>
            <a:r>
              <a:rPr lang="en-US" sz="700" dirty="0">
                <a:latin typeface="Arial" charset="0"/>
                <a:ea typeface="Arial" charset="0"/>
                <a:cs typeface="Arial" charset="0"/>
              </a:rPr>
              <a:t>Vegetable of the day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provider.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9863"/>
              </p:ext>
            </p:extLst>
          </p:nvPr>
        </p:nvGraphicFramePr>
        <p:xfrm>
          <a:off x="228600" y="1536997"/>
          <a:ext cx="6858000" cy="3912167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yogurt</a:t>
                      </a:r>
                      <a:r>
                        <a:rPr lang="en-US" sz="800" baseline="0" dirty="0" smtClean="0"/>
                        <a:t> &amp; </a:t>
                      </a:r>
                      <a:r>
                        <a:rPr lang="en-US" sz="800" dirty="0" smtClean="0"/>
                        <a:t>granola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l-NL" sz="8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plain </a:t>
                      </a:r>
                      <a:r>
                        <a:rPr lang="en-US" sz="800" dirty="0" smtClean="0"/>
                        <a:t>whole wheat bagel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w/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cream cheese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hot turkey and cheddar </a:t>
                      </a:r>
                      <a:r>
                        <a:rPr lang="en-US" sz="800" dirty="0" err="1" smtClean="0"/>
                        <a:t>brekwich</a:t>
                      </a:r>
                      <a:r>
                        <a:rPr lang="en-US" sz="8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 smtClean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breakfast </a:t>
                      </a:r>
                      <a:r>
                        <a:rPr lang="en-US" sz="800" dirty="0" smtClean="0"/>
                        <a:t>cinnamon </a:t>
                      </a:r>
                      <a:r>
                        <a:rPr lang="en-US" sz="800" dirty="0" smtClean="0"/>
                        <a:t>crumble</a:t>
                      </a:r>
                      <a:endParaRPr lang="en-US" sz="800" dirty="0" smtClean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omega bar blackberry  (DF)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cocoa critters cereal (DF)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toast 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educational snacks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burst whole bagel w/ 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buenos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dias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breakfast burrito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SPRING BREAK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SPRING BREAK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SPRING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SPRING BREAK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flurries w/cinnamon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skeeters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(DF)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classic chicken sausage and cheddar bagel sandwich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toast muffin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1" y="792480"/>
            <a:ext cx="32025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HOT/COLD BREAKFAST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5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1" y="653017"/>
            <a:ext cx="2622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UNITIZED BREAKFAST</a:t>
            </a: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50781"/>
              </p:ext>
            </p:extLst>
          </p:nvPr>
        </p:nvGraphicFramePr>
        <p:xfrm>
          <a:off x="228600" y="1536996"/>
          <a:ext cx="6858000" cy="3912167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yogurt</a:t>
                      </a:r>
                      <a:r>
                        <a:rPr lang="en-US" sz="700" baseline="0" dirty="0" smtClean="0"/>
                        <a:t> &amp; </a:t>
                      </a:r>
                      <a:r>
                        <a:rPr lang="en-US" sz="700" dirty="0" smtClean="0"/>
                        <a:t>granola</a:t>
                      </a:r>
                    </a:p>
                    <a:p>
                      <a:r>
                        <a:rPr lang="en-US" sz="700" dirty="0" err="1" smtClean="0"/>
                        <a:t>rf</a:t>
                      </a:r>
                      <a:r>
                        <a:rPr lang="en-US" sz="700" dirty="0" smtClean="0"/>
                        <a:t> flurries cereal</a:t>
                      </a:r>
                      <a:r>
                        <a:rPr lang="en-US" sz="700" baseline="0" dirty="0" smtClean="0"/>
                        <a:t> &amp; </a:t>
                      </a:r>
                      <a:r>
                        <a:rPr lang="en-US" sz="700" dirty="0" smtClean="0"/>
                        <a:t>attack apple bar 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plain whole wheat bagel</a:t>
                      </a:r>
                      <a:r>
                        <a:rPr lang="en-US" sz="700" baseline="0" dirty="0" smtClean="0"/>
                        <a:t> &amp; </a:t>
                      </a:r>
                      <a:r>
                        <a:rPr lang="en-US" sz="700" dirty="0" smtClean="0"/>
                        <a:t>cream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string cheese &amp;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err="1" smtClean="0"/>
                        <a:t>skeeter</a:t>
                      </a:r>
                      <a:r>
                        <a:rPr lang="en-US" sz="700" dirty="0" smtClean="0"/>
                        <a:t> cinnamon grahams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lemon muffin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mini dipper doodle &amp;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boiled egg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 (DF)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breakfast cinnamon crumble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blueberry burst whole grain bagel</a:t>
                      </a:r>
                      <a:r>
                        <a:rPr lang="en-US" sz="700" baseline="0" dirty="0" smtClean="0"/>
                        <a:t> &amp; </a:t>
                      </a:r>
                      <a:r>
                        <a:rPr lang="en-US" sz="700" dirty="0" smtClean="0"/>
                        <a:t>cream cheese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blackberry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jumpstart breakfast: mini dipper doodle 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buttons cereal  &amp;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attack strawberry bar 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toast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 &amp; 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bagel sandwich with turkey and 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&amp;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duo: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 &amp; cinnamon rumbles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flurries cereal &amp; mini dipper doodle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granola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dipper doodle  &amp; hard boiled egg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&amp; 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blackberry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shelf stable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flurries &amp; cinnamon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skeeters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&amp; 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&amp;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 &amp; 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strawberry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 &amp; cinnamon rumbles(DF)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toast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80538"/>
              </p:ext>
            </p:extLst>
          </p:nvPr>
        </p:nvGraphicFramePr>
        <p:xfrm>
          <a:off x="7380557" y="1227909"/>
          <a:ext cx="1534844" cy="2821819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573052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8767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NEW cream cheese is softer, tastier, and more spreadable than ever. </a:t>
                      </a:r>
                    </a:p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Try it</a:t>
                      </a:r>
                      <a:r>
                        <a:rPr lang="en-US" sz="1100" b="1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with your bagel!</a:t>
                      </a:r>
                      <a:endParaRPr lang="en-US" sz="1100" b="1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235117"/>
            <a:ext cx="1661650" cy="168485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twice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</a:t>
            </a:r>
            <a:r>
              <a:rPr lang="en-US" sz="700" b="1" dirty="0" smtClean="0">
                <a:latin typeface="Arial" charset="0"/>
                <a:ea typeface="Arial" charset="0"/>
                <a:cs typeface="Arial" charset="0"/>
              </a:rPr>
              <a:t>(DF)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2278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SNACK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559968"/>
            <a:ext cx="1661650" cy="100271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Supper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 free milk. fresh fruit 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</a:t>
            </a:r>
            <a:r>
              <a:rPr lang="en-US" sz="700" b="1" dirty="0" smtClean="0">
                <a:latin typeface="Arial" charset="0"/>
                <a:ea typeface="Arial" charset="0"/>
                <a:cs typeface="Arial" charset="0"/>
              </a:rPr>
              <a:t>(DF)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78839"/>
              </p:ext>
            </p:extLst>
          </p:nvPr>
        </p:nvGraphicFramePr>
        <p:xfrm>
          <a:off x="228600" y="1431758"/>
          <a:ext cx="6858000" cy="4028516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1199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mini dipper doodle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goldfish cheese crackers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goldfish cheese crackers</a:t>
                      </a:r>
                      <a:r>
                        <a:rPr lang="en-US" sz="800" baseline="0" dirty="0" smtClean="0"/>
                        <a:t> &amp; </a:t>
                      </a:r>
                      <a:r>
                        <a:rPr lang="en-US" sz="800" dirty="0" smtClean="0"/>
                        <a:t>juice</a:t>
                      </a:r>
                    </a:p>
                    <a:p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granola</a:t>
                      </a:r>
                      <a:r>
                        <a:rPr lang="en-US" sz="800" baseline="0" dirty="0" smtClean="0"/>
                        <a:t> &amp; </a:t>
                      </a:r>
                      <a:r>
                        <a:rPr lang="en-US" sz="800" dirty="0" smtClean="0"/>
                        <a:t>string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revolution foods honey wheat crackers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 smtClean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skeeter</a:t>
                      </a:r>
                      <a:r>
                        <a:rPr lang="en-US" sz="800" dirty="0" smtClean="0"/>
                        <a:t> honey grahams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yogurt</a:t>
                      </a:r>
                    </a:p>
                    <a:p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blazin</a:t>
                      </a:r>
                      <a:r>
                        <a:rPr lang="en-US" sz="800" dirty="0" smtClean="0"/>
                        <a:t> hots seeds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educational snacks</a:t>
                      </a:r>
                    </a:p>
                    <a:p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49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fresca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dipper doodle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 &amp; string cheese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576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 &amp; string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 &amp; </a:t>
                      </a: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attack bar apple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497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fr-F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</a:t>
                      </a:r>
                      <a:r>
                        <a:rPr kumimoji="0" lang="fr-F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rumbles</a:t>
                      </a:r>
                      <a:r>
                        <a:rPr kumimoji="0" lang="fr-F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- salsa </a:t>
                      </a:r>
                      <a:r>
                        <a:rPr kumimoji="0" lang="fr-F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fresca</a:t>
                      </a:r>
                      <a:endParaRPr kumimoji="0" lang="fr-F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fr-F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yogourt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 &amp; juice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it-IT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dipperdoodle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it-IT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 &amp; 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786184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earn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Spanish, state capitals, and US presidents with Dick &amp; Jane’s Educational Snacks! These bite-sized crackers come with a serving of education in every bite.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them as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part of your meal on April 14</a:t>
                      </a:r>
                      <a:r>
                        <a:rPr lang="en-US" sz="1100" b="0" i="0" baseline="30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or April 26</a:t>
                      </a:r>
                      <a:r>
                        <a:rPr lang="en-US" sz="1100" b="0" i="0" baseline="30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!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7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2278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PK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559968"/>
            <a:ext cx="1661650" cy="100271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Supper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 free milk. fresh fruit 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</a:t>
            </a:r>
            <a:r>
              <a:rPr lang="en-US" sz="700" b="1" dirty="0" smtClean="0">
                <a:latin typeface="Arial" charset="0"/>
                <a:ea typeface="Arial" charset="0"/>
                <a:cs typeface="Arial" charset="0"/>
              </a:rPr>
              <a:t>(DF)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35561"/>
              </p:ext>
            </p:extLst>
          </p:nvPr>
        </p:nvGraphicFramePr>
        <p:xfrm>
          <a:off x="228600" y="1489587"/>
          <a:ext cx="6858000" cy="4040782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03892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crispy chicken sandwich (DF)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five cheese lasagna (VG)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mighty meaty deli combo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chilled, seasoned green beans 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pizza </a:t>
                      </a:r>
                      <a:r>
                        <a:rPr lang="en-US" sz="700" dirty="0" err="1" smtClean="0"/>
                        <a:t>panada</a:t>
                      </a:r>
                      <a:r>
                        <a:rPr lang="en-US" sz="700" dirty="0" smtClean="0"/>
                        <a:t> pie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spicy chicken chorizo and cheese </a:t>
                      </a:r>
                      <a:r>
                        <a:rPr lang="en-US" sz="700" dirty="0" err="1" smtClean="0"/>
                        <a:t>eggel</a:t>
                      </a:r>
                      <a:r>
                        <a:rPr lang="en-US" sz="700" dirty="0" smtClean="0"/>
                        <a:t> sandwich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cheddar sandwich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pinto beans &amp;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blanched broccoli florets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buffalo chicken </a:t>
                      </a:r>
                      <a:r>
                        <a:rPr lang="en-US" sz="700" dirty="0" err="1" smtClean="0"/>
                        <a:t>crunchadilla</a:t>
                      </a:r>
                      <a:r>
                        <a:rPr lang="en-US" sz="700" dirty="0" smtClean="0"/>
                        <a:t>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taco trio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egg salad sandwich (VG)  (DF)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sweet potatoes 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oven roasted chicken sandwich (DF)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southern </a:t>
                      </a: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sandwich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cheddar cheese sandwich (VG) 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chopped lettuce and sliced tomatoes with ranch 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orange chicken rice bowl (DF)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lunch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31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bites (DF)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sausage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(DF)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"pepperoni"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pizza (meatless)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pinto beans &amp; diced carrots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star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sandwich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spaghetti marinara with mozzarella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sloppy joe (DF)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 (DF)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parm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pasta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build your own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 sandwich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708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crispy chicken sandwich (DF) 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five cheese lasagna (VG)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(DF)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corn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(hot) turkey and cheese flatbread sandwich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enchiladas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pinto beans &amp; diced carrots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firecracker chicken with sesame noodles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with cheesy rice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crust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sliced cucumber with ranch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ravioli (VG)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orange chicken rice bowl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'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chinese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noodles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braised greens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breakfast for lunch: pancakes w/ omelet (VG)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 mustard chicken wrap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corn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chicken bites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diced carrots &amp; pinto beans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garlic noodles with chicken thigh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and cheese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southern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parm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pasta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fajita burrito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958623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Pizza Party!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Have you heard the news? There’s a new cheese pizza in town, and it’s better than ever!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1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it on 4/250 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and taste the cheesiness for yourself.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3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2278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K-12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559968"/>
            <a:ext cx="1661650" cy="100271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Supper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 free milk. fresh fruit 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</a:t>
            </a:r>
            <a:r>
              <a:rPr lang="en-US" sz="700" b="1" dirty="0" smtClean="0">
                <a:latin typeface="Arial" charset="0"/>
                <a:ea typeface="Arial" charset="0"/>
                <a:cs typeface="Arial" charset="0"/>
              </a:rPr>
              <a:t>(DF)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884310"/>
              </p:ext>
            </p:extLst>
          </p:nvPr>
        </p:nvGraphicFramePr>
        <p:xfrm>
          <a:off x="228600" y="1496962"/>
          <a:ext cx="6858000" cy="4012325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084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700" dirty="0" smtClean="0"/>
                        <a:t>    </a:t>
                      </a: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five cheese lasagna (VG)  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steamed corn 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</a:t>
                      </a:r>
                      <a:r>
                        <a:rPr lang="en-US" sz="700" dirty="0" smtClean="0"/>
                        <a:t>and cheddar sandwich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pinto </a:t>
                      </a:r>
                      <a:r>
                        <a:rPr lang="en-US" sz="700" dirty="0" smtClean="0"/>
                        <a:t>beans &amp;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blanched broccoli florets 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</a:t>
                      </a:r>
                      <a:r>
                        <a:rPr lang="en-US" sz="700" dirty="0" smtClean="0"/>
                        <a:t>taco trio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chilled</a:t>
                      </a:r>
                      <a:r>
                        <a:rPr lang="en-US" sz="700" dirty="0" smtClean="0"/>
                        <a:t>, seasoned green beans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cheddar cheese sandwich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</a:t>
                      </a:r>
                      <a:r>
                        <a:rPr lang="en-US" sz="700" dirty="0" err="1" smtClean="0"/>
                        <a:t>caesar</a:t>
                      </a:r>
                      <a:r>
                        <a:rPr lang="en-US" sz="700" dirty="0" smtClean="0"/>
                        <a:t> salad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chopped lettuce and sliced tomatoes with ranch</a:t>
                      </a:r>
                    </a:p>
                    <a:p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salad sandwich (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bites (DF)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"pepperoni"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pizza (meatless)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edamame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&amp; grape tomatoes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sloppy joe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lettuce and sliced tomatoes with ranch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parm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pasta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build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your own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&amp; jelly sandwich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SPRING BREAK</a:t>
                      </a:r>
                      <a:endParaRPr kumimoji="0" lang="en-US" altLang="en-US" sz="105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SPRING BREAK</a:t>
                      </a:r>
                      <a:endParaRPr kumimoji="0" lang="en-US" altLang="en-US" sz="105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  SPRING</a:t>
                      </a:r>
                      <a:endParaRPr kumimoji="0" lang="en-US" altLang="en-US" sz="105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      BREAK</a:t>
                      </a:r>
                      <a:endParaRPr kumimoji="0" lang="en-US" altLang="en-US" sz="105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  SPRING BREAK</a:t>
                      </a:r>
                      <a:endParaRPr kumimoji="0" lang="en-US" altLang="en-US" sz="105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edamame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&amp; baby carrots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garlic noodles with chicken thigh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taco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dippers kit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beef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cheeseburger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parm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pasta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, seasoned green beans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32661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Pizza Party!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Have you heard the news? There’s a new cheese pizza in town, and it’s better than ever!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1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it on 4/4 and 4/20 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and taste the cheesiness for yourself.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15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3087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K-12 w/ SALAD BAR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559968"/>
            <a:ext cx="1661650" cy="100271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Supper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 free milk. fresh fruit 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</a:t>
            </a:r>
            <a:r>
              <a:rPr lang="en-US" sz="700" b="1" dirty="0" smtClean="0">
                <a:latin typeface="Arial" charset="0"/>
                <a:ea typeface="Arial" charset="0"/>
                <a:cs typeface="Arial" charset="0"/>
              </a:rPr>
              <a:t>(DF)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12489"/>
              </p:ext>
            </p:extLst>
          </p:nvPr>
        </p:nvGraphicFramePr>
        <p:xfrm>
          <a:off x="228600" y="1583304"/>
          <a:ext cx="6858000" cy="3881738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5341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crispy chicken sandwich (DF)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five cheese lasagna (VG)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honey mustard chicken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mighty meaty deli combo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>
                          <a:latin typeface="+mj-lt"/>
                        </a:rPr>
                        <a:t>steamed corn </a:t>
                      </a:r>
                    </a:p>
                    <a:p>
                      <a:endParaRPr lang="en-US" sz="650" dirty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cheese pizza</a:t>
                      </a:r>
                      <a:r>
                        <a:rPr lang="en-US" sz="650" baseline="0" dirty="0" smtClean="0">
                          <a:latin typeface="+mj-lt"/>
                        </a:rPr>
                        <a:t> </a:t>
                      </a:r>
                      <a:r>
                        <a:rPr lang="en-US" sz="650" dirty="0" smtClean="0">
                          <a:latin typeface="+mj-lt"/>
                        </a:rPr>
                        <a:t>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spicy chicken chorizo and cheese </a:t>
                      </a:r>
                      <a:r>
                        <a:rPr lang="en-US" sz="650" dirty="0" err="1" smtClean="0">
                          <a:latin typeface="+mj-lt"/>
                        </a:rPr>
                        <a:t>eggel</a:t>
                      </a:r>
                      <a:r>
                        <a:rPr lang="en-US" sz="650" dirty="0" smtClean="0">
                          <a:latin typeface="+mj-lt"/>
                        </a:rPr>
                        <a:t> sandwich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turkey and cheddar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veggie taco salad  (VG)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>
                          <a:latin typeface="+mj-lt"/>
                        </a:rPr>
                        <a:t>carrots, romaine, broccoli, kidney beans, cherry tomatoes</a:t>
                      </a:r>
                    </a:p>
                    <a:p>
                      <a:endParaRPr lang="en-US" sz="650" dirty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buffalo chicken </a:t>
                      </a:r>
                      <a:r>
                        <a:rPr lang="en-US" sz="650" dirty="0" err="1" smtClean="0">
                          <a:latin typeface="+mj-lt"/>
                        </a:rPr>
                        <a:t>crunchadilla</a:t>
                      </a:r>
                      <a:r>
                        <a:rPr lang="en-US" sz="650" dirty="0" smtClean="0">
                          <a:latin typeface="+mj-lt"/>
                        </a:rPr>
                        <a:t>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chicken taco trio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>
                          <a:latin typeface="+mj-lt"/>
                        </a:rPr>
                        <a:t>bbq</a:t>
                      </a:r>
                      <a:r>
                        <a:rPr lang="en-US" sz="650" dirty="0" smtClean="0">
                          <a:latin typeface="+mj-lt"/>
                        </a:rPr>
                        <a:t> chicken wrap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egg salad sandwich (VG)  (DF)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>
                          <a:latin typeface="+mj-lt"/>
                        </a:rPr>
                        <a:t>chilled, seasoned green beans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oven roasted chicken sandwich (DF)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the revolution hot dog (DF) 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cheddar cheese sandwich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chicken </a:t>
                      </a:r>
                      <a:r>
                        <a:rPr lang="en-US" sz="650" dirty="0" err="1" smtClean="0">
                          <a:latin typeface="+mj-lt"/>
                        </a:rPr>
                        <a:t>caesar</a:t>
                      </a:r>
                      <a:r>
                        <a:rPr lang="en-US" sz="650" dirty="0" smtClean="0">
                          <a:latin typeface="+mj-lt"/>
                        </a:rPr>
                        <a:t> salad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650" dirty="0" smtClean="0">
                          <a:latin typeface="+mj-lt"/>
                        </a:rPr>
                        <a:t>carrots, romaine, broccoli, cucumber, croutons</a:t>
                      </a:r>
                    </a:p>
                    <a:p>
                      <a:endParaRPr lang="en-US" sz="650" dirty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orange chicken rice bowl (DF)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bites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meatballs with cheesy rice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sesame chicken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"pepperoni"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pizza (meatless)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ham and cheese sandwich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carrots, romaine, broccoli, kidney beans, cherry tomatoes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sausage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lone star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 (DF)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beef cheeseburger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sloppy joe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veggie chef's salad 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carrots, romaine, broccoli, cucumber, croutons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parm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pasta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caesar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build your own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&amp; jelly sandwich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crispy chicken sandwich (DF)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classic spaghetti and meatballs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 (DF)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steamed corn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(hot) turkey and cheese flatbread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enchiladas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turkey &amp; 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veggie taco salad 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carrots, romaine, broccoli, kidney beans, cherry tomatoes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firecracker chicken with sesame noodles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with cheesy rice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the revolution hot dog (DF) 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cheese pizza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sesame chicken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carrots, romaine, celery, cucumber, croutons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cheesy ravioli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orange chicken rice bowl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fiesta scoops 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chillin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'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chinese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noodles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pizza party salad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braised greens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honey mustard chicken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(DF)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steamed corn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chicken bites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wrap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carrots, romaine, broccoli, kidney beans, cherry tomatoes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sweet garlic noodles with chicken thigh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hawaiian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meatballs with island style rice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taco dippers kit (VG) 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beef cheeseburger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southern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caesar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 (DF)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carrots, romaine, broccoli, cucumber, croutons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parm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pasta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fajita burrito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27528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Pizza Party!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Have you heard the news? There’s a new cheese pizza in town, and it’s better than ever!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1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it on 4/4 and 4/20 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and taste the cheesiness for yourself.</a:t>
                      </a: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7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3087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CACFP Full Fresh Supper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559968"/>
            <a:ext cx="1661650" cy="100271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Supper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 free milk. fresh fruit 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</a:t>
            </a:r>
            <a:r>
              <a:rPr lang="en-US" sz="700" b="1" dirty="0" smtClean="0">
                <a:latin typeface="Arial" charset="0"/>
                <a:ea typeface="Arial" charset="0"/>
                <a:cs typeface="Arial" charset="0"/>
              </a:rPr>
              <a:t>(DF)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025596"/>
              </p:ext>
            </p:extLst>
          </p:nvPr>
        </p:nvGraphicFramePr>
        <p:xfrm>
          <a:off x="228600" y="1583304"/>
          <a:ext cx="6858000" cy="3881738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5341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southern </a:t>
                      </a:r>
                      <a:r>
                        <a:rPr lang="en-US" sz="650" dirty="0" err="1" smtClean="0">
                          <a:latin typeface="+mj-lt"/>
                        </a:rPr>
                        <a:t>bbq</a:t>
                      </a:r>
                      <a:r>
                        <a:rPr lang="en-US" sz="650" dirty="0" smtClean="0">
                          <a:latin typeface="+mj-lt"/>
                        </a:rPr>
                        <a:t> chicken sandwich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turkey and cheddar sandwich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 smart crackers and yogurt supper kit (vg)</a:t>
                      </a:r>
                      <a:endParaRPr lang="en-US" sz="650" dirty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cheesy ravioli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taco dippers kit (vg)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southwest chicken wrap </a:t>
                      </a:r>
                    </a:p>
                    <a:p>
                      <a:endParaRPr lang="en-US" sz="650" dirty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err="1" smtClean="0">
                          <a:latin typeface="+mj-lt"/>
                        </a:rPr>
                        <a:t>bbq</a:t>
                      </a:r>
                      <a:r>
                        <a:rPr lang="en-US" sz="650" dirty="0" smtClean="0">
                          <a:latin typeface="+mj-lt"/>
                        </a:rPr>
                        <a:t>  chicken quesadilla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 </a:t>
                      </a:r>
                      <a:r>
                        <a:rPr lang="en-US" sz="650" dirty="0" err="1" smtClean="0">
                          <a:latin typeface="+mj-lt"/>
                        </a:rPr>
                        <a:t>rf</a:t>
                      </a:r>
                      <a:r>
                        <a:rPr lang="en-US" sz="650" dirty="0" smtClean="0">
                          <a:latin typeface="+mj-lt"/>
                        </a:rPr>
                        <a:t> honey wheat crackers and </a:t>
                      </a:r>
                      <a:r>
                        <a:rPr lang="en-US" sz="650" dirty="0" err="1" smtClean="0">
                          <a:latin typeface="+mj-lt"/>
                        </a:rPr>
                        <a:t>sunbutter</a:t>
                      </a:r>
                      <a:r>
                        <a:rPr lang="en-US" sz="650" dirty="0" smtClean="0">
                          <a:latin typeface="+mj-lt"/>
                        </a:rPr>
                        <a:t>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chicken salad sandwich (</a:t>
                      </a:r>
                      <a:r>
                        <a:rPr lang="en-US" sz="650" dirty="0" err="1" smtClean="0">
                          <a:latin typeface="+mj-lt"/>
                        </a:rPr>
                        <a:t>df</a:t>
                      </a:r>
                      <a:r>
                        <a:rPr lang="en-US" sz="650" dirty="0" smtClean="0">
                          <a:latin typeface="+mj-lt"/>
                        </a:rPr>
                        <a:t>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en-US" sz="650" dirty="0" smtClean="0">
                        <a:latin typeface="+mj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650" dirty="0" smtClean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chicken teriyaki with brown rice (</a:t>
                      </a:r>
                      <a:r>
                        <a:rPr lang="en-US" sz="650" dirty="0" err="1" smtClean="0">
                          <a:latin typeface="+mj-lt"/>
                        </a:rPr>
                        <a:t>df</a:t>
                      </a:r>
                      <a:r>
                        <a:rPr lang="en-US" sz="650" dirty="0" smtClean="0">
                          <a:latin typeface="+mj-lt"/>
                        </a:rPr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build your own </a:t>
                      </a:r>
                      <a:r>
                        <a:rPr lang="en-US" sz="650" dirty="0" err="1" smtClean="0">
                          <a:latin typeface="+mj-lt"/>
                        </a:rPr>
                        <a:t>sunbutter</a:t>
                      </a:r>
                      <a:r>
                        <a:rPr lang="en-US" sz="650" dirty="0" smtClean="0">
                          <a:latin typeface="+mj-lt"/>
                        </a:rPr>
                        <a:t> and jelly sandwich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50" dirty="0" smtClean="0">
                          <a:latin typeface="+mj-lt"/>
                        </a:rPr>
                        <a:t>garden ranch salad with chicken breast </a:t>
                      </a:r>
                    </a:p>
                    <a:p>
                      <a:endParaRPr lang="en-US" sz="650" dirty="0">
                        <a:latin typeface="+mj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fiesta bowl with beef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sloppy joe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caesar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build your own sunbutter and jelly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ranch rumbles kit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turkey ranch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turkey ranch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the revolution hot dog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sesame chicken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rf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honey wheat crackers and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supper kit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cheese enchiladas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southwest chicken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ranch rumbles and string cheese supper kit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ranch rumbles and string cheese supper kit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classic spaghetti and meatballs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smart crackers and yogurt supper kit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fiesta bowl with beef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honey wheat crackers and cheese supper kit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the revolution hot dog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df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taco dippers kit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and mozzarella wrap with honey mustard 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"pepperoni"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pizza (meatless)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caesar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build your own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and jelly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with chicken sausage combo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slider super supper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ranch rumbles and string cheese supper kit (vg)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bbq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 chicken with cheesy rice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 charset="0"/>
                          <a:cs typeface="Arial" charset="0"/>
                          <a:sym typeface="Helvetica" charset="0"/>
                        </a:rPr>
                        <a:t>veggie taco salad 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9523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Pizza Party!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Have you heard the news? There’s a new cheese pizza in town, and it’s better than ever!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60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</TotalTime>
  <Words>2416</Words>
  <Application>Microsoft Macintosh PowerPoint</Application>
  <PresentationFormat>Letter Paper (8.5x11 in)</PresentationFormat>
  <Paragraphs>470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Lunch Master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Cheryl  Morgan</cp:lastModifiedBy>
  <cp:revision>128</cp:revision>
  <cp:lastPrinted>2015-11-19T00:21:22Z</cp:lastPrinted>
  <dcterms:created xsi:type="dcterms:W3CDTF">2015-11-18T20:30:48Z</dcterms:created>
  <dcterms:modified xsi:type="dcterms:W3CDTF">2017-03-21T16:46:09Z</dcterms:modified>
</cp:coreProperties>
</file>