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sldIdLst>
    <p:sldId id="261" r:id="rId4"/>
    <p:sldId id="265" r:id="rId5"/>
    <p:sldId id="266" r:id="rId6"/>
    <p:sldId id="267" r:id="rId7"/>
    <p:sldId id="270" r:id="rId8"/>
    <p:sldId id="271" r:id="rId9"/>
    <p:sldId id="262" r:id="rId10"/>
    <p:sldId id="268" r:id="rId11"/>
    <p:sldId id="269" r:id="rId12"/>
    <p:sldId id="263" r:id="rId1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5DE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3" autoAdjust="0"/>
    <p:restoredTop sz="92371" autoAdjust="0"/>
  </p:normalViewPr>
  <p:slideViewPr>
    <p:cSldViewPr snapToGrid="0" snapToObjects="1" showGuides="1">
      <p:cViewPr>
        <p:scale>
          <a:sx n="125" d="100"/>
          <a:sy n="125" d="100"/>
        </p:scale>
        <p:origin x="64" y="112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0593252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/>
                <a:gridCol w="1381125"/>
                <a:gridCol w="1379537"/>
                <a:gridCol w="1381125"/>
                <a:gridCol w="1381125"/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 smtClean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Futura Std Bold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21" y="34635"/>
            <a:ext cx="1610919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45067"/>
            <a:ext cx="2084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HOT/COLD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718718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RF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Cocoa Critters Cereal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Pancakes and Cheesy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Omlet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Whole Wheat Bagel/Cream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Toast, Maple Turkey Sausage, and Egg Combo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Crumble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Zees Berry Apple Crisp Bar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Bagel/Cream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Southwest Chicken Chorizo and Cheese Bagel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Sandwich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w/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Omega Bar Blackberry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Breakfast: 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HOT Turkey, Pepper Jack Cheese,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Gordita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1123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Did You Know?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As your first meal of the day, breakfast provides you with the energy you need to start the day off right!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50367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Our egg salad sandwiches &amp; chicken and cheese enchiladas are better than ever!</a:t>
                      </a:r>
                    </a:p>
                    <a:p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Try</a:t>
                      </a:r>
                      <a:r>
                        <a:rPr lang="en-US" sz="11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them this month!</a:t>
                      </a:r>
                      <a:endParaRPr lang="en-US" sz="1100" b="0" i="0" dirty="0" smtClean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550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SUPPER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14792"/>
            <a:ext cx="1661650" cy="74789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Supper: choice of 1% or fat free milk. fresh fruit available daily.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64663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FF Smoked Turkey &amp; American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Taco Dippers Kit (VG)  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1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Santa Fe Chile Chicken and Black Bean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Firecracker Chicken with Sesame Noodles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FF Turkey Ham &amp; American Sub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RF Crackers, Yogurt,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Pizza Bite Meal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Sesame Chicken Salad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1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Salad Sandwich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Ranch Rumbles, String Cheese,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with Chicken Sausage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Fiesta Bowl with Beef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Pretzels, RF Crackers, String Cheese,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, and Celery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Classic Spaghetti and Meatballs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Uncle Ted's BBQ Chicken Drumstick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FF Smoked Turkey &amp; American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Teriyaki Glazed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Ranch Rumbles,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Garden Ranch Salad with Chicken Breast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Pizza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FF Turkey Ham &amp; American Sub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Goldfish "Colors", RF Crackers, Yogurt, Sun Seeds, and Carrots (VG)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Hearty Veggie Chili &amp; Mini Cornbread Meal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Chinese Chicken Noodles (DF) (CACFP/SFSP)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Veggie Chef's Salad 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Slider Super Supper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Island Chicken  Flatbread Kit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(VG)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Supper Kit: Cheddar Goldfish, RF Crackers,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Pizza Bite Meal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and Mozzarella Wrap with Honey Mustard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Slider Super Supper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Cheese Enchiladas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Supper Kit: Goldfish "Colors", Ranch Rumbles, String Cheese, Sun Seeds, and Carrots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Buffalo Chicken Wrap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45067"/>
            <a:ext cx="2084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HOT/COLD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29420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 Sticks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Duo: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Grahams/Cinnamon Rumbles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w/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 Sticks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Cinnamon Toast Bagel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Chicken Sausage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Gordita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 w/ Syrup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Southwest Chicken Chorizo and Cheese Bagel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w/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Toast, Maple Turkey Sausage, and Egg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Blackberry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 w/ Syrup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HOT Turkey, Pepper Jack Cheese,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Gordita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1123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Did You Know?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As your first meal of the day, breakfast provides you with the energy you need to start the day off right!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9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45067"/>
            <a:ext cx="183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UNITIZED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4426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Breakfast: 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Cheerios/Mini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(2.3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Cheerios/Mini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(2.3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Chex/Zac Attack Strawberry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Omega Bar Blackberry (2.5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Jumpstart Breakfast: 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Cheerios/Zac Attack Apple (1.35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(2.3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1123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Did You Know?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As your first meal of the day, breakfast provides you with the energy you need to start the day off right!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5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545067"/>
            <a:ext cx="183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UNITIZED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02808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Duo: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Grahams/Cinnamon Rumbles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Yogurt/Granola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Yogurt/Remy's Cinnamon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Grahams/Cinnamon Rumbles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Bagel/Cream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11232"/>
              </p:ext>
            </p:extLst>
          </p:nvPr>
        </p:nvGraphicFramePr>
        <p:xfrm>
          <a:off x="7380556" y="1296364"/>
          <a:ext cx="1534844" cy="2526335"/>
        </p:xfrm>
        <a:graphic>
          <a:graphicData uri="http://schemas.openxmlformats.org/drawingml/2006/table">
            <a:tbl>
              <a:tblPr/>
              <a:tblGrid>
                <a:gridCol w="1534844"/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Did You Know?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As your first meal of the day, breakfast provides you with the energy you need to start the day off right!</a:t>
                      </a: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3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455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LUNCH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14792"/>
            <a:ext cx="1661650" cy="74789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24303"/>
              </p:ext>
            </p:extLst>
          </p:nvPr>
        </p:nvGraphicFramePr>
        <p:xfrm>
          <a:off x="228600" y="1296365"/>
          <a:ext cx="6858000" cy="4948171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Pasta with Zesty Beef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VG) 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Carrots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Lettuce and Sliced Tomatoes with Ranch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Firecracker Chicken with Sesame Noodles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Jerk Drumstick with Pineapple Carrot Rice (DF) 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Jumba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Italian Meatball</a:t>
                      </a: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Carrots with Edamame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Caesar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Joe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Meatball Sub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065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Philly Cheese Steak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Carrots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BBQ Chicken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Melt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Grape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Tomatoes with Pinto Beans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Uncle Ted's BBQ Chicken Drumstick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Scoops with Black Bean &amp; Green Chile Cheese Dip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, Seasoned Green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The Revolution Hot Dog (DF)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 with Ranch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Hearty Veggie Chili &amp; Mini Cornbread Meal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Carrots with Pinto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Jack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Salad Sandwich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Chicken Bites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Chicken Alfredo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Broccoli Florets with Ranch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with Not-So-Fried Rice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Potatoes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Pizza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Burger Melt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Edamame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Blanched Broccoli Florets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Cheesy Ravioli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Uncle Ted's BBQ Chicken Drumstick with Cheesy Rice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Chilled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, Seasoned Green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7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4558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LUNCH 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14792"/>
            <a:ext cx="1661650" cy="74789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Lunch: choice of 1% or fat-free milk; fresh fruit available daily.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Dairy-free (DF) and vegetarian (V) options available daily – if not listed on the menu, available upon request.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pPr marL="91440" indent="-91440">
              <a:buFont typeface="Courier New" charset="0"/>
              <a:buChar char="o"/>
            </a:pPr>
            <a:r>
              <a:rPr lang="en-US" altLang="en-US" sz="700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  <a:sym typeface="Futura Std Book" charset="0"/>
              </a:rPr>
              <a:t>Vegetable of the day</a:t>
            </a: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334368"/>
              </p:ext>
            </p:extLst>
          </p:nvPr>
        </p:nvGraphicFramePr>
        <p:xfrm>
          <a:off x="228600" y="1296365"/>
          <a:ext cx="6858000" cy="4948171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Pasta with Zesty Beef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Bites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  <a:r>
                        <a:rPr kumimoji="0" lang="en-US" altLang="en-US" sz="6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Diced Carrots </a:t>
                      </a:r>
                    </a:p>
                    <a:p>
                      <a:endParaRPr lang="en-US" sz="650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with a Whole Grain Crust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Firecracker Chicken with Sesame Noodles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Jumbo Italian Meatball with Penne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Diced  Carrots with Pinto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Enchiladas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Pizza Bites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Caesar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Flame Broiled Beef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Sloppy Joe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Tomatoes with Ranch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Star BBQ Chicken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Taco Trio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065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(Hot) Turkey and Cheese Flatbread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Philly Cheese Steak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Baby Carrots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BBQ Chicken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Chicken Melt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Taco Dippers Kit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Grape Tomatoes with Pinto Beans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Italian "Sausage"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Calzoni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Oven Roasted Chicken Sandwich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Chopped Lettuce and Sliced Tomato with Ranch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Crispy Chicken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Five Cheese Lasagna (VG)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BBQ Chicken Wrap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Lone Star BBQ Chicken Sandwich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it-IT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Spaghetti Marinara with Mozzarella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Green Peas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Cheesy Chicken Quesadilla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Hearty Veggie Chili &amp; Mini Cornbread Meal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Diced  Carrots with Pinto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Pepper Jack Cheeseburger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Buffalo Chicken Pizza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Cheddar Cheese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Chilled, Seasoned Green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Baked Mac &amp; Cheese and Chicken Bites Lunch Combo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Kickin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' Chicken Alfredo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Southwest Veggie Wrap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Blanched Broccoli Florets with Ranch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Potstickers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with Not-So-Fried Rice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Southern BBQ Chicken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Egg Salad Sandwich (VG)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Sweet Potatoes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Cheese Pizza 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Pizza Burger Melt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Turkey and Cheddar Sandwich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Steamed Corn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Chicken Teriyaki with Brown Rice (DF)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for Lunch: Pancakes w/ Omelet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Mighty Meaty Deli Combo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Pinto Beans and Blanched Broccoli Florets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Cheesy Ravioli (VG)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Cheesy Chicken Quesadilla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Sunny Sandwich Kit (</a:t>
                      </a:r>
                      <a:r>
                        <a:rPr kumimoji="0" lang="en-US" altLang="en-US" sz="6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Sunbutter</a:t>
                      </a: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and Jelly) (VG)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6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Chilled, Seasoned Green Beans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6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7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208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NSLP SNACK </a:t>
            </a: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Snack: fresh fruit available daily except when </a:t>
            </a:r>
            <a:r>
              <a:rPr lang="en-US" sz="700" dirty="0" err="1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061763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Crackers/String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Attack Bar Apple (Snack)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Crackers/Juice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it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Yogurt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92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208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NSLP SNACK </a:t>
            </a: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Snack: fresh fruit available daily except when </a:t>
            </a:r>
            <a:r>
              <a:rPr lang="en-US" sz="700" dirty="0" err="1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7255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Attack Bar Apple (Snack)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Crackers/Juice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(1.3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oz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)/String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 Attack Bar Strawberry (Snack)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Sunbutter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50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508" y="653017"/>
            <a:ext cx="208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CACFP SNACK </a:t>
            </a:r>
          </a:p>
        </p:txBody>
      </p:sp>
      <p:sp>
        <p:nvSpPr>
          <p:cNvPr id="8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Snack: fresh fruit available daily except when </a:t>
            </a:r>
            <a:r>
              <a:rPr lang="en-US" sz="700" dirty="0" err="1">
                <a:latin typeface="Arial" charset="0"/>
                <a:ea typeface="Arial" charset="0"/>
                <a:cs typeface="Arial" charset="0"/>
              </a:rPr>
              <a:t>sunbutter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, string cheese, or juice is served.</a:t>
            </a: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326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/>
                <a:gridCol w="1371600"/>
                <a:gridCol w="1383175"/>
                <a:gridCol w="1383174"/>
                <a:gridCol w="1322408"/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Pretzels/Juice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Crackers/String Cheese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Ranch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"Hot &amp; Spicy" Cheddar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Crackers/Juice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Blazin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Hots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HONEY Grahams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Granola/String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Pretzels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CINNAMON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Cheese Crackers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Rumbles - Cinnamon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Revolution Foods Honey Wheat Crackers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Goldfish "Colors" Cheddar Crackers/String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Sunflower Seeds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MultigrGoldfish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Cheese Crackers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Educational Snacks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Skeeter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HONEY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Yogurt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6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3086</Words>
  <Application>Microsoft Macintosh PowerPoint</Application>
  <PresentationFormat>Letter Paper (8.5x11 in)</PresentationFormat>
  <Paragraphs>544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Lunch Master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Cheryl  Morgan</cp:lastModifiedBy>
  <cp:revision>117</cp:revision>
  <cp:lastPrinted>2015-11-19T00:21:22Z</cp:lastPrinted>
  <dcterms:created xsi:type="dcterms:W3CDTF">2015-11-18T20:30:48Z</dcterms:created>
  <dcterms:modified xsi:type="dcterms:W3CDTF">2018-01-16T22:19:32Z</dcterms:modified>
</cp:coreProperties>
</file>