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sldIdLst>
    <p:sldId id="261" r:id="rId3"/>
    <p:sldId id="265" r:id="rId4"/>
    <p:sldId id="264" r:id="rId5"/>
    <p:sldId id="256" r:id="rId6"/>
    <p:sldId id="262" r:id="rId7"/>
    <p:sldId id="263" r:id="rId8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5DE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5"/>
    <p:restoredTop sz="94890"/>
  </p:normalViewPr>
  <p:slideViewPr>
    <p:cSldViewPr snapToGrid="0" snapToObjects="1" showGuides="1">
      <p:cViewPr>
        <p:scale>
          <a:sx n="94" d="100"/>
          <a:sy n="94" d="100"/>
        </p:scale>
        <p:origin x="-1472" y="904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9962"/>
            <a:ext cx="9144000" cy="2873433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99865893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/>
                <a:gridCol w="1381125"/>
                <a:gridCol w="1379537"/>
                <a:gridCol w="1381125"/>
                <a:gridCol w="1381125"/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3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4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10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11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635"/>
            <a:ext cx="1724891" cy="74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66892"/>
              </p:ext>
            </p:extLst>
          </p:nvPr>
        </p:nvGraphicFramePr>
        <p:xfrm>
          <a:off x="228600" y="1296365"/>
          <a:ext cx="6858000" cy="4797454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53032"/>
                <a:gridCol w="1352550"/>
              </a:tblGrid>
              <a:tr h="98412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lemon muffin (vg)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cold </a:t>
                      </a:r>
                      <a:r>
                        <a:rPr lang="en-US" sz="700" dirty="0" err="1" smtClean="0"/>
                        <a:t>english</a:t>
                      </a:r>
                      <a:r>
                        <a:rPr lang="en-US" sz="700" dirty="0" smtClean="0"/>
                        <a:t> muffin with turkey and cheese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="1" dirty="0" smtClean="0"/>
                        <a:t>*NEW* </a:t>
                      </a:r>
                      <a:r>
                        <a:rPr lang="en-US" sz="700" dirty="0" smtClean="0"/>
                        <a:t>hot classic chicken sausage and cheddar bagel sandwich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NO SCHOOL </a:t>
                      </a:r>
                      <a:endParaRPr 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497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flurries cereal</a:t>
                      </a: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jumpstart breakfast: mini </a:t>
                      </a:r>
                      <a:r>
                        <a:rPr lang="en-US" sz="700" dirty="0" err="1" smtClean="0"/>
                        <a:t>dipperdoodle</a:t>
                      </a:r>
                      <a:r>
                        <a:rPr lang="en-US" sz="700" dirty="0" smtClean="0"/>
                        <a:t> /string cheese/</a:t>
                      </a: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hot egg and sausage quesadilla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blueberry muffin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</a:rPr>
                        <a:t> SCHOOL </a:t>
                      </a:r>
                      <a:endParaRPr 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995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zac</a:t>
                      </a:r>
                      <a:r>
                        <a:rPr lang="en-US" sz="700" dirty="0" smtClean="0"/>
                        <a:t> omega bar strawberry</a:t>
                      </a: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="1" dirty="0" smtClean="0"/>
                        <a:t>*NEW* </a:t>
                      </a:r>
                      <a:r>
                        <a:rPr lang="en-US" sz="700" dirty="0" smtClean="0"/>
                        <a:t>hot classic chicken sausage and cheddar bagel sandwich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hot omelet w/ cheese (vg)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apple </a:t>
                      </a:r>
                      <a:r>
                        <a:rPr lang="en-US" sz="700" dirty="0" err="1" smtClean="0"/>
                        <a:t>cinna</a:t>
                      </a:r>
                      <a:r>
                        <a:rPr lang="en-US" sz="700" dirty="0" smtClean="0"/>
                        <a:t>-grins cereal</a:t>
                      </a: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cold </a:t>
                      </a:r>
                      <a:r>
                        <a:rPr lang="en-US" sz="700" dirty="0" err="1" smtClean="0"/>
                        <a:t>english</a:t>
                      </a:r>
                      <a:r>
                        <a:rPr lang="en-US" sz="700" dirty="0" smtClean="0"/>
                        <a:t> muffin with turkey and cheese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98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yogurt/dick and janes smart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cocoa bops cereal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shelf stable flurries /cinnamon </a:t>
                      </a:r>
                      <a:r>
                        <a:rPr lang="en-US" sz="700" dirty="0" err="1" smtClean="0"/>
                        <a:t>skeeters</a:t>
                      </a:r>
                      <a:r>
                        <a:rPr lang="en-US" sz="700" dirty="0" smtClean="0"/>
                        <a:t>/shelf stable fruit/shelf stable milk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hot pancakes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with syrup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mini </a:t>
                      </a:r>
                      <a:r>
                        <a:rPr lang="en-US" sz="700" dirty="0" err="1" smtClean="0"/>
                        <a:t>dipperdoodle</a:t>
                      </a:r>
                      <a:r>
                        <a:rPr lang="en-US" sz="700" dirty="0" smtClean="0"/>
                        <a:t> /hard boiled egg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5846"/>
              </p:ext>
            </p:extLst>
          </p:nvPr>
        </p:nvGraphicFramePr>
        <p:xfrm>
          <a:off x="7380556" y="1296364"/>
          <a:ext cx="1534844" cy="2918190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Introducing two **</a:t>
                      </a:r>
                      <a:r>
                        <a:rPr lang="en-US" sz="11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NEW** </a:t>
                      </a:r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hot breakfast sandwiches:</a:t>
                      </a:r>
                    </a:p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Chicken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Sausage &amp; Cheddar Bagel. Look out for it on Nov. 3 and 5!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Spicy Chicken Chorizo Sausage &amp; Cheese Bagel. Look of for it on Nov 23! </a:t>
                      </a:r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559969"/>
            <a:ext cx="1661650" cy="1360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%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or fat-free milk;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fresh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available daily except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juice is offered twice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9451" y="4544999"/>
            <a:ext cx="3867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</a:t>
            </a:r>
            <a:r>
              <a:rPr lang="en-US" sz="2000" b="1" dirty="0" smtClean="0">
                <a:solidFill>
                  <a:srgbClr val="FF0000"/>
                </a:solidFill>
              </a:rPr>
              <a:t>Thanksgiving </a:t>
            </a:r>
            <a:r>
              <a:rPr lang="en-US" sz="2000" b="1" dirty="0" smtClean="0">
                <a:solidFill>
                  <a:srgbClr val="FF0000"/>
                </a:solidFill>
              </a:rPr>
              <a:t>Break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215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UNITIZED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09718"/>
              </p:ext>
            </p:extLst>
          </p:nvPr>
        </p:nvGraphicFramePr>
        <p:xfrm>
          <a:off x="228600" y="1296365"/>
          <a:ext cx="6858000" cy="4833824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620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lemon muffin (vg)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rf</a:t>
                      </a:r>
                      <a:r>
                        <a:rPr lang="en-US" sz="800" dirty="0" smtClean="0"/>
                        <a:t> flurries cereal /mini </a:t>
                      </a:r>
                      <a:r>
                        <a:rPr lang="en-US" sz="800" dirty="0" err="1" smtClean="0"/>
                        <a:t>dipperdoodle</a:t>
                      </a:r>
                      <a:r>
                        <a:rPr lang="en-US" sz="800" dirty="0" smtClean="0"/>
                        <a:t>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yogurt/dick and janes smart crackers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cold </a:t>
                      </a:r>
                      <a:r>
                        <a:rPr lang="en-US" sz="800" dirty="0" err="1" smtClean="0"/>
                        <a:t>english</a:t>
                      </a:r>
                      <a:r>
                        <a:rPr lang="en-US" sz="800" dirty="0" smtClean="0"/>
                        <a:t> muffin with turkey and cheese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breakfast cinnamon crumble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omega bar strawberry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dipper doodle bar  (vg)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blueberry burst whole grain bagel/cream cheese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yogurt/granola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rf</a:t>
                      </a:r>
                      <a:r>
                        <a:rPr lang="en-US" sz="800" dirty="0" smtClean="0"/>
                        <a:t> honey buttons cereal /</a:t>
                      </a: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attack strawberry bar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french</a:t>
                      </a:r>
                      <a:r>
                        <a:rPr lang="en-US" sz="800" dirty="0" smtClean="0"/>
                        <a:t> toast muffin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jumpstart breakfast: mini </a:t>
                      </a:r>
                      <a:r>
                        <a:rPr lang="en-US" sz="800" dirty="0" err="1" smtClean="0"/>
                        <a:t>dipperdoodle</a:t>
                      </a:r>
                      <a:r>
                        <a:rPr lang="en-US" sz="800" dirty="0" smtClean="0"/>
                        <a:t> /string cheese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plain whole wheat bagel/cream cheese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breakfast cinnamon crumble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blueberry muffin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omega bar blackberry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cinnamon duo: </a:t>
                      </a:r>
                      <a:r>
                        <a:rPr lang="en-US" sz="800" dirty="0" err="1" smtClean="0"/>
                        <a:t>skeeter</a:t>
                      </a:r>
                      <a:r>
                        <a:rPr lang="en-US" sz="800" dirty="0" smtClean="0"/>
                        <a:t> cinnamon grahams/cinnamon rumbles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cold bagel sandwich with cheese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omega bar strawberry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rf</a:t>
                      </a:r>
                      <a:r>
                        <a:rPr lang="en-US" sz="800" dirty="0" smtClean="0"/>
                        <a:t> flurries cereal /mini </a:t>
                      </a:r>
                      <a:r>
                        <a:rPr lang="en-US" sz="800" dirty="0" err="1" smtClean="0"/>
                        <a:t>dipperdoodle</a:t>
                      </a:r>
                      <a:r>
                        <a:rPr lang="en-US" sz="800" dirty="0" smtClean="0"/>
                        <a:t>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blueberry burst whole grain bagel/cream cheese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breakfast cinnamon crumble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autumn spice muffin  (seasonal)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string cheese/</a:t>
                      </a:r>
                      <a:r>
                        <a:rPr lang="en-US" sz="800" dirty="0" err="1" smtClean="0"/>
                        <a:t>skeeter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dirty="0" err="1" smtClean="0"/>
                        <a:t>cinn</a:t>
                      </a:r>
                      <a:r>
                        <a:rPr lang="en-US" sz="800" dirty="0" smtClean="0"/>
                        <a:t> grahams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plain whole wheat bagel/cream cheese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dipper doodle bar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lemon muffin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cold </a:t>
                      </a:r>
                      <a:r>
                        <a:rPr lang="en-US" sz="800" dirty="0" err="1" smtClean="0"/>
                        <a:t>english</a:t>
                      </a:r>
                      <a:r>
                        <a:rPr lang="en-US" sz="800" dirty="0" smtClean="0"/>
                        <a:t> muffin with turkey and cheese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yogurt/dick and janes smart crackers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jumpstart breakfast: mini </a:t>
                      </a:r>
                      <a:r>
                        <a:rPr lang="en-US" sz="800" dirty="0" err="1" smtClean="0"/>
                        <a:t>dipperdoodle</a:t>
                      </a:r>
                      <a:r>
                        <a:rPr lang="en-US" sz="800" dirty="0" smtClean="0"/>
                        <a:t> /string cheese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omega bar blackberry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plain whole wheat bagel/cream cheese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french</a:t>
                      </a:r>
                      <a:r>
                        <a:rPr lang="en-US" sz="800" dirty="0" smtClean="0"/>
                        <a:t> toast muffin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skeeter</a:t>
                      </a:r>
                      <a:r>
                        <a:rPr lang="en-US" sz="800" dirty="0" smtClean="0"/>
                        <a:t> honey (vg) grahams/cinnamon rumbles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 smtClean="0"/>
                        <a:t>zac</a:t>
                      </a:r>
                      <a:r>
                        <a:rPr lang="en-US" sz="800" dirty="0" smtClean="0"/>
                        <a:t> omega bar apple 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string cheese/</a:t>
                      </a:r>
                      <a:r>
                        <a:rPr lang="en-US" sz="800" dirty="0" err="1" smtClean="0"/>
                        <a:t>skeeter</a:t>
                      </a:r>
                      <a:r>
                        <a:rPr lang="en-US" sz="800" dirty="0" smtClean="0"/>
                        <a:t> cinnamon grahams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lemon muffin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yogurt/granola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breakfast cinnamon crumble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/>
                        <a:t>dipper doodle bar  (vg)  (</a:t>
                      </a:r>
                      <a:r>
                        <a:rPr lang="en-US" sz="800" dirty="0" err="1" smtClean="0"/>
                        <a:t>df</a:t>
                      </a:r>
                      <a:r>
                        <a:rPr lang="en-US" sz="80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298788"/>
              </p:ext>
            </p:extLst>
          </p:nvPr>
        </p:nvGraphicFramePr>
        <p:xfrm>
          <a:off x="7380556" y="1296364"/>
          <a:ext cx="1534844" cy="324104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Helvetica" charset="0"/>
                        </a:rPr>
                        <a:t>Look out for your favorite Revolution Foods meals!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559969"/>
            <a:ext cx="1661650" cy="1360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%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or fat-free milk;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fresh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available daily except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juice is offered twice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4333" y="4544999"/>
            <a:ext cx="247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Thanksgiving Break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7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856453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Holiday Cheer!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Holiday Roast Turkey Meal is back and will be available on November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17!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 PK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403559"/>
            <a:ext cx="1661650" cy="151641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Lunch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%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or fat-free milk;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fresh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available daily.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vegetarian (V)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700" dirty="0">
                <a:latin typeface="Arial" charset="0"/>
                <a:ea typeface="Arial" charset="0"/>
                <a:cs typeface="Arial" charset="0"/>
              </a:rPr>
              <a:t>Vegetable of the day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provider.</a:t>
            </a: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67466"/>
              </p:ext>
            </p:extLst>
          </p:nvPr>
        </p:nvGraphicFramePr>
        <p:xfrm>
          <a:off x="228600" y="1222873"/>
          <a:ext cx="6858000" cy="5114342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0906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pizza </a:t>
                      </a:r>
                      <a:r>
                        <a:rPr lang="en-US" sz="700" dirty="0" err="1" smtClean="0"/>
                        <a:t>panada</a:t>
                      </a:r>
                      <a:r>
                        <a:rPr lang="en-US" sz="700" dirty="0" smtClean="0"/>
                        <a:t> pie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bites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honey mustard chicken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seasoned kidney beans  with</a:t>
                      </a:r>
                      <a:r>
                        <a:rPr lang="en-US" sz="700" baseline="0" dirty="0" smtClean="0"/>
                        <a:t> broccoli</a:t>
                      </a:r>
                      <a:endParaRPr lang="en-US" sz="700" dirty="0" smtClean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ravioli  with marinara sauce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baked mac &amp; cheese and </a:t>
                      </a: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lunch combo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chilled, seasoned green beans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oven roasted chicken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flame broiled beef cheeseburger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southwest veggie wrap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chopped lettuce and sliced tomatoes with ranch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</a:rPr>
                        <a:t> SCHOOL </a:t>
                      </a:r>
                      <a:endParaRPr 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84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"pepperoni" </a:t>
                      </a:r>
                      <a:r>
                        <a:rPr lang="en-US" sz="700" dirty="0" err="1" smtClean="0"/>
                        <a:t>calzoni</a:t>
                      </a:r>
                      <a:r>
                        <a:rPr lang="en-US" sz="700" dirty="0" smtClean="0"/>
                        <a:t> pizza (meatless)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 chicken quesadilla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braised greens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lasagna with whole grain pasta (vg)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spaghetti and meatballs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seasoned black beans  with diced</a:t>
                      </a:r>
                      <a:r>
                        <a:rPr lang="en-US" sz="700" baseline="0" dirty="0" smtClean="0"/>
                        <a:t> carrots</a:t>
                      </a: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spicy chicken chorizo and cheese </a:t>
                      </a:r>
                      <a:r>
                        <a:rPr lang="en-US" sz="700" dirty="0" err="1" smtClean="0"/>
                        <a:t>eggel</a:t>
                      </a:r>
                      <a:r>
                        <a:rPr lang="en-US" sz="700" dirty="0" smtClean="0"/>
                        <a:t> sandwich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enchiladas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sandwich  (vg)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sweet potatoes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sandwich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pizza with a whole grain crust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sesame chicken wrap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sliced cucumber with ranch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</a:rPr>
                        <a:t> SCHOOL </a:t>
                      </a:r>
                      <a:endParaRPr 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crispy chicken sandwich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(</a:t>
                      </a:r>
                      <a:r>
                        <a:rPr lang="en-US" sz="700" dirty="0" err="1" smtClean="0"/>
                        <a:t>dmv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hawaiian</a:t>
                      </a:r>
                      <a:r>
                        <a:rPr lang="en-US" sz="700" dirty="0" smtClean="0"/>
                        <a:t> meatballs with island style rice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sandwich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chilled, seasoned green beans with ranch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ravioli  with marinara sauce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pasta with mozzarella and corn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pinto beans  with</a:t>
                      </a:r>
                      <a:r>
                        <a:rPr lang="en-US" sz="700" baseline="0" dirty="0" smtClean="0"/>
                        <a:t> broccoli</a:t>
                      </a: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oven roasted chicken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sloppy joe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egg salad sandwich  (vg)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sweet potatoes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roasted turkey and stuffing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(seasonal)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enchiladas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honey mustard chicken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mashed potatoes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teriyaki with brown rice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taco trio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southwest veggie wrap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braised greens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446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flame broiled beef cheeseburger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pizza with a whole grain crust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corn </a:t>
                      </a: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breakfast for lunch: pancakes w/ omelet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orange chicken rice bowl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black</a:t>
                      </a:r>
                      <a:r>
                        <a:rPr lang="en-US" sz="700" baseline="0" dirty="0" smtClean="0"/>
                        <a:t> beans with </a:t>
                      </a:r>
                      <a:r>
                        <a:rPr lang="en-US" sz="700" dirty="0" smtClean="0"/>
                        <a:t>tomatoes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lasagna with whole grain pasta (vg)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lone star grilled chicken breast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chilled, seasoned green beans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bites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sausage and cheddar </a:t>
                      </a:r>
                      <a:r>
                        <a:rPr lang="en-US" sz="700" dirty="0" err="1" smtClean="0"/>
                        <a:t>eggel</a:t>
                      </a:r>
                      <a:r>
                        <a:rPr lang="en-US" sz="700" dirty="0" smtClean="0"/>
                        <a:t> sandwich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egg salad sandwich  (vg)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pinto beans with diced</a:t>
                      </a:r>
                      <a:r>
                        <a:rPr lang="en-US" sz="700" baseline="0" dirty="0" smtClean="0"/>
                        <a:t> carrots</a:t>
                      </a: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kickin</a:t>
                      </a:r>
                      <a:r>
                        <a:rPr lang="en-US" sz="700" dirty="0" smtClean="0"/>
                        <a:t> chicken </a:t>
                      </a:r>
                      <a:r>
                        <a:rPr lang="en-US" sz="700" dirty="0" err="1" smtClean="0"/>
                        <a:t>parm</a:t>
                      </a:r>
                      <a:r>
                        <a:rPr lang="en-US" sz="700" dirty="0" smtClean="0"/>
                        <a:t> pasta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baked mac &amp; cheese and </a:t>
                      </a: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baked beans lunch combo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 corn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61724" y="4544999"/>
            <a:ext cx="3648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Thanksgiving Break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7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34400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Holiday Cheer!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Holiday Roast Turkey Meal is back and will be available on November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17!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K-12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403559"/>
            <a:ext cx="1661650" cy="151641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Lunch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%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or fat-free milk;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fresh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available daily.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vegetarian (V)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700" dirty="0">
                <a:latin typeface="Arial" charset="0"/>
                <a:ea typeface="Arial" charset="0"/>
                <a:cs typeface="Arial" charset="0"/>
              </a:rPr>
              <a:t>Vegetable of the day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provider.</a:t>
            </a: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059843"/>
              </p:ext>
            </p:extLst>
          </p:nvPr>
        </p:nvGraphicFramePr>
        <p:xfrm>
          <a:off x="228600" y="1296365"/>
          <a:ext cx="6858000" cy="4826921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02350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bites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garbanzo</a:t>
                      </a:r>
                      <a:r>
                        <a:rPr lang="en-US" sz="700" baseline="0" dirty="0" smtClean="0"/>
                        <a:t> beans with broccoli </a:t>
                      </a:r>
                      <a:r>
                        <a:rPr lang="en-US" sz="7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Field Trip whole school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flame broiled beef cheeseburger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shredded lettuce and sliced tomatoes with ranch </a:t>
                      </a: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</a:rPr>
                        <a:t> SCHOOL 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7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pizza party salad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sunbutter</a:t>
                      </a:r>
                      <a:r>
                        <a:rPr lang="en-US" sz="700" dirty="0" smtClean="0"/>
                        <a:t> and jelly sandwich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local</a:t>
                      </a:r>
                      <a:r>
                        <a:rPr lang="en-US" sz="700" baseline="0" dirty="0" smtClean="0"/>
                        <a:t> braised greens</a:t>
                      </a: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black beans with baby carrots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spicy chicken chorizo and cheese </a:t>
                      </a:r>
                      <a:r>
                        <a:rPr lang="en-US" sz="700" dirty="0" err="1" smtClean="0"/>
                        <a:t>eggel</a:t>
                      </a:r>
                      <a:r>
                        <a:rPr lang="en-US" sz="700" dirty="0" smtClean="0"/>
                        <a:t> sandwich 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sweet potatoes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all natural hot dog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celery sticks</a:t>
                      </a:r>
                      <a:r>
                        <a:rPr lang="en-US" sz="700" baseline="0" dirty="0" smtClean="0"/>
                        <a:t> with ranch </a:t>
                      </a:r>
                      <a:r>
                        <a:rPr lang="en-US" sz="7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</a:rPr>
                        <a:t> SCHOOL </a:t>
                      </a:r>
                      <a:endParaRPr lang="en-US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75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crispy chicken sandwich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chilled seasoned green beans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chillin</a:t>
                      </a:r>
                      <a:r>
                        <a:rPr lang="en-US" sz="700" dirty="0" smtClean="0"/>
                        <a:t>' </a:t>
                      </a:r>
                      <a:r>
                        <a:rPr lang="en-US" sz="700" dirty="0" err="1" smtClean="0"/>
                        <a:t>chinese</a:t>
                      </a:r>
                      <a:r>
                        <a:rPr lang="en-US" sz="700" dirty="0" smtClean="0"/>
                        <a:t> chicken noodles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garbanzo</a:t>
                      </a:r>
                      <a:r>
                        <a:rPr lang="en-US" sz="700" baseline="0" dirty="0" smtClean="0"/>
                        <a:t> beans with broccoli </a:t>
                      </a:r>
                      <a:r>
                        <a:rPr lang="en-US" sz="7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sloppy joe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sweet potatoes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7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="1" dirty="0" smtClean="0"/>
                        <a:t>*Holiday* </a:t>
                      </a:r>
                      <a:r>
                        <a:rPr lang="en-US" sz="700" dirty="0" smtClean="0"/>
                        <a:t>roasted turkey and stuffing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smtClean="0"/>
                        <a:t>mashed</a:t>
                      </a:r>
                      <a:r>
                        <a:rPr lang="en-US" sz="700" baseline="0" dirty="0" smtClean="0"/>
                        <a:t> potatoes</a:t>
                      </a: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teriyaki with brown rice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braised greens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7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wrap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corn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pancakes w/ omelet (vg) 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700" dirty="0" err="1" smtClean="0"/>
                        <a:t>edamame</a:t>
                      </a:r>
                      <a:r>
                        <a:rPr lang="en-US" sz="700" dirty="0" smtClean="0"/>
                        <a:t> with grape tomatoes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lone star grilled chicken breast sandwich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chilled seasoned green beans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sausage and cheddar </a:t>
                      </a:r>
                      <a:r>
                        <a:rPr lang="en-US" sz="700" dirty="0" err="1" smtClean="0"/>
                        <a:t>eggel</a:t>
                      </a:r>
                      <a:r>
                        <a:rPr lang="en-US" sz="700" dirty="0" smtClean="0"/>
                        <a:t> sandwich 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pinto beans with baby carrots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baked mac &amp; cheese and </a:t>
                      </a: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baked beans lunch combo (vg)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corn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96839" y="4544999"/>
            <a:ext cx="3789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      Thanksgiving </a:t>
            </a:r>
            <a:r>
              <a:rPr lang="en-US" sz="2000" b="1" dirty="0" smtClean="0">
                <a:solidFill>
                  <a:srgbClr val="FF0000"/>
                </a:solidFill>
              </a:rPr>
              <a:t>Break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SNACK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740445"/>
            <a:ext cx="1661650" cy="122765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Snack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fresh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available daily except when </a:t>
            </a:r>
            <a:r>
              <a:rPr lang="en-US" sz="700" dirty="0" err="1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US" sz="700" i="1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857029"/>
              </p:ext>
            </p:extLst>
          </p:nvPr>
        </p:nvGraphicFramePr>
        <p:xfrm>
          <a:off x="228600" y="1296365"/>
          <a:ext cx="6858000" cy="505170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zac</a:t>
                      </a:r>
                      <a:r>
                        <a:rPr lang="en-US" sz="900" dirty="0" smtClean="0"/>
                        <a:t> attack bar apple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string cheese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multigrain rumbles - ranch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dick and janes smart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revolution foods honey wheat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sunflower seeds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mini </a:t>
                      </a:r>
                      <a:r>
                        <a:rPr lang="en-US" sz="900" dirty="0" err="1" smtClean="0"/>
                        <a:t>dipperdoodle</a:t>
                      </a:r>
                      <a:r>
                        <a:rPr lang="en-US" sz="900" dirty="0" smtClean="0"/>
                        <a:t>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blazin</a:t>
                      </a:r>
                      <a:r>
                        <a:rPr lang="en-US" sz="900" dirty="0" smtClean="0"/>
                        <a:t> hots seeds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yogurt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sunflower seeds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zac</a:t>
                      </a:r>
                      <a:r>
                        <a:rPr lang="en-US" sz="900" dirty="0" smtClean="0"/>
                        <a:t> attack bar strawberry  (snack)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skeeter</a:t>
                      </a:r>
                      <a:r>
                        <a:rPr lang="en-US" sz="900" dirty="0" smtClean="0"/>
                        <a:t> honey grahams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multigrain rumbles - ranch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goldfish cheese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dirty="0" smtClean="0"/>
                        <a:t>yogurt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dirty="0" smtClean="0"/>
                        <a:t>mini dipperdoodle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goldfish pretzels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revolution foods honey wheat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dick and janes smart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sunflower seeds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granola/string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dirty="0" smtClean="0"/>
                        <a:t>mini dipperdoodle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dirty="0" smtClean="0"/>
                        <a:t>string cheese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goldfish pretzels/juice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goldfish pretzels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multigrain rumbles - salsa </a:t>
                      </a:r>
                      <a:r>
                        <a:rPr lang="en-US" sz="900" dirty="0" err="1" smtClean="0"/>
                        <a:t>fresca</a:t>
                      </a:r>
                      <a:r>
                        <a:rPr lang="en-US" sz="9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blazin</a:t>
                      </a:r>
                      <a:r>
                        <a:rPr lang="en-US" sz="900" dirty="0" smtClean="0"/>
                        <a:t> hots seeds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zac</a:t>
                      </a:r>
                      <a:r>
                        <a:rPr lang="en-US" sz="900" dirty="0" smtClean="0"/>
                        <a:t> attack bar apple  (snack)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skeeter</a:t>
                      </a:r>
                      <a:r>
                        <a:rPr lang="en-US" sz="900" dirty="0" smtClean="0"/>
                        <a:t> cinnamon grahams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revolution foods honey wheat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multigrain rumbles - cinnamon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dirty="0" smtClean="0"/>
                        <a:t>yogurt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dirty="0" smtClean="0"/>
                        <a:t>mini dipperdoodle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sunflower seeds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granola/string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skeeter</a:t>
                      </a:r>
                      <a:r>
                        <a:rPr lang="en-US" sz="900" dirty="0" smtClean="0"/>
                        <a:t> honey grahams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dick and janes smart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goldfish cheese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yogurt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zac</a:t>
                      </a:r>
                      <a:r>
                        <a:rPr lang="en-US" sz="900" dirty="0" smtClean="0"/>
                        <a:t> attack bar strawberry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skeeter</a:t>
                      </a:r>
                      <a:r>
                        <a:rPr lang="en-US" sz="900" dirty="0" smtClean="0"/>
                        <a:t> cinnamon grahams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goldfish cheese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multigrain rumbles - salsa </a:t>
                      </a:r>
                      <a:r>
                        <a:rPr lang="en-US" sz="900" dirty="0" err="1" smtClean="0"/>
                        <a:t>fresca</a:t>
                      </a:r>
                      <a:r>
                        <a:rPr lang="en-US" sz="9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/>
                        <a:t>zac</a:t>
                      </a:r>
                      <a:r>
                        <a:rPr lang="en-US" sz="900" dirty="0" smtClean="0"/>
                        <a:t> attack bar apple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string cheese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multigrain rumbles - ranch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dick and janes smart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revolution foods honey wheat crackers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08450"/>
              </p:ext>
            </p:extLst>
          </p:nvPr>
        </p:nvGraphicFramePr>
        <p:xfrm>
          <a:off x="7380556" y="1296364"/>
          <a:ext cx="1534844" cy="254000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14333" y="4544999"/>
            <a:ext cx="247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Thanksgiving Break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2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SUPPER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415590"/>
            <a:ext cx="1661650" cy="114709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Supper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%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or fat free milk. </a:t>
            </a:r>
            <a:r>
              <a:rPr lang="en-US" sz="700">
                <a:latin typeface="Arial" charset="0"/>
                <a:ea typeface="Arial" charset="0"/>
                <a:cs typeface="Arial" charset="0"/>
              </a:rPr>
              <a:t>fresh </a:t>
            </a:r>
            <a:r>
              <a:rPr lang="en-US" sz="700" smtClean="0"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available daily.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available daily – if not listed on the menu, available upon request.</a:t>
            </a: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1450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sloppy joe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sandwich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and mozzarella wrap with honey mustard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fiesta bowl with beef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hummus and whole grain flatbread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firecracker chicken with spicy sesame noodles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l2 ranch rumbles and string cheese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</a:t>
                      </a:r>
                      <a:r>
                        <a:rPr lang="en-US" sz="700" dirty="0" err="1" smtClean="0"/>
                        <a:t>caesar</a:t>
                      </a:r>
                      <a:r>
                        <a:rPr lang="en-US" sz="700" dirty="0" smtClean="0"/>
                        <a:t> salad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pasta alfredo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southwest chicken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sunbutter</a:t>
                      </a:r>
                      <a:r>
                        <a:rPr lang="en-US" sz="700" dirty="0" smtClean="0"/>
                        <a:t> and jelly sandwich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ravioli  with marinara sauce (vg)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</a:t>
                      </a:r>
                      <a:r>
                        <a:rPr lang="en-US" sz="700" dirty="0" err="1" smtClean="0"/>
                        <a:t>caesar</a:t>
                      </a:r>
                      <a:r>
                        <a:rPr lang="en-US" sz="700" dirty="0" smtClean="0"/>
                        <a:t> salad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</a:t>
                      </a:r>
                      <a:r>
                        <a:rPr lang="en-US" sz="700" dirty="0" err="1" smtClean="0"/>
                        <a:t>potstickers</a:t>
                      </a:r>
                      <a:r>
                        <a:rPr lang="en-US" sz="700" dirty="0" smtClean="0"/>
                        <a:t>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l2 smart crackers and yogurt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flame broiled beef burger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veggie taco salad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chillin</a:t>
                      </a:r>
                      <a:r>
                        <a:rPr lang="en-US" sz="700" dirty="0" smtClean="0"/>
                        <a:t>' </a:t>
                      </a:r>
                      <a:r>
                        <a:rPr lang="en-US" sz="700" dirty="0" err="1" smtClean="0"/>
                        <a:t>chinese</a:t>
                      </a:r>
                      <a:r>
                        <a:rPr lang="en-US" sz="700" dirty="0" smtClean="0"/>
                        <a:t> chicken noodles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taco trio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egg salad sandwich  (vg)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chicken with cheesy rice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rf</a:t>
                      </a:r>
                      <a:r>
                        <a:rPr lang="en-US" sz="700" dirty="0" smtClean="0"/>
                        <a:t> honey wheat crackers and cheese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and mozzarella wrap with honey mustard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pizza with a whole grain crust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 ranch rumbles and string cheese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all natural hot dog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southwest veggie wrap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lasagna with whole grain pasta (vg)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sesame chicken salad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sunbutter</a:t>
                      </a:r>
                      <a:r>
                        <a:rPr lang="en-US" sz="700" dirty="0" smtClean="0"/>
                        <a:t> and jelly sandwich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roasted turkey and stuffing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(seasonal)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ranch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sandwich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baked mac &amp; cheese with chicken sausage combo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</a:t>
                      </a:r>
                      <a:r>
                        <a:rPr lang="en-US" sz="700" dirty="0" err="1" smtClean="0"/>
                        <a:t>caesar</a:t>
                      </a:r>
                      <a:r>
                        <a:rPr lang="en-US" sz="700" dirty="0" smtClean="0"/>
                        <a:t> wrap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rf</a:t>
                      </a:r>
                      <a:r>
                        <a:rPr lang="en-US" sz="700" dirty="0" smtClean="0"/>
                        <a:t> honey wheat crackers and cheese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bbq</a:t>
                      </a:r>
                      <a:r>
                        <a:rPr lang="en-US" sz="700" dirty="0" smtClean="0"/>
                        <a:t>  chicken quesadilla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smart crackers and yogurt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"pepperoni" </a:t>
                      </a:r>
                      <a:r>
                        <a:rPr lang="en-US" sz="700" dirty="0" err="1" smtClean="0"/>
                        <a:t>calzoni</a:t>
                      </a:r>
                      <a:r>
                        <a:rPr lang="en-US" sz="700" dirty="0" smtClean="0"/>
                        <a:t> pizza (meatless)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and mozzarella wrap with honey mustard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egg salad sandwich  (vg)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flame broiled beef cheeseburger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sunbutter</a:t>
                      </a:r>
                      <a:r>
                        <a:rPr lang="en-US" sz="700" dirty="0" smtClean="0"/>
                        <a:t> and jelly sandwich 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</a:t>
                      </a:r>
                      <a:r>
                        <a:rPr lang="en-US" sz="700" dirty="0" err="1" smtClean="0"/>
                        <a:t>potstickers</a:t>
                      </a:r>
                      <a:r>
                        <a:rPr lang="en-US" sz="700" dirty="0" smtClean="0"/>
                        <a:t>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southwest veggie wrap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chicken salad sandwich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cheese lasagna with whole grain pasta (vg)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garden ranch salad with chicken breast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turkey and cheese sandwich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all natural hot dog 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err="1" smtClean="0"/>
                        <a:t>chillin</a:t>
                      </a:r>
                      <a:r>
                        <a:rPr lang="en-US" sz="700" dirty="0" smtClean="0"/>
                        <a:t>' </a:t>
                      </a:r>
                      <a:r>
                        <a:rPr lang="en-US" sz="700" dirty="0" err="1" smtClean="0"/>
                        <a:t>chinese</a:t>
                      </a:r>
                      <a:r>
                        <a:rPr lang="en-US" sz="700" dirty="0" smtClean="0"/>
                        <a:t> chicken noodles (</a:t>
                      </a:r>
                      <a:r>
                        <a:rPr lang="en-US" sz="700" dirty="0" err="1" smtClean="0"/>
                        <a:t>df</a:t>
                      </a:r>
                      <a:r>
                        <a:rPr lang="en-US" sz="700" dirty="0" smtClean="0"/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l2 smart crackers and yogurt supper kit (vg)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60518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Fresh Fruit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Offerings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Monday – Pineapple</a:t>
                      </a: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Tuesday – Pear</a:t>
                      </a: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Wednesday – Banana </a:t>
                      </a: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Thursday – Apple </a:t>
                      </a: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Friday – Orange 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14333" y="4544999"/>
            <a:ext cx="247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Thanksgiving Break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7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1829</Words>
  <Application>Microsoft Macintosh PowerPoint</Application>
  <PresentationFormat>Letter Paper (8.5x11 in)</PresentationFormat>
  <Paragraphs>358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Lunch Master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Camelia Fox</cp:lastModifiedBy>
  <cp:revision>114</cp:revision>
  <cp:lastPrinted>2016-10-04T14:37:28Z</cp:lastPrinted>
  <dcterms:created xsi:type="dcterms:W3CDTF">2015-11-18T20:30:48Z</dcterms:created>
  <dcterms:modified xsi:type="dcterms:W3CDTF">2016-10-27T14:20:33Z</dcterms:modified>
</cp:coreProperties>
</file>