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notesMasterIdLst>
    <p:notesMasterId r:id="rId10"/>
  </p:notesMasterIdLst>
  <p:sldIdLst>
    <p:sldId id="261" r:id="rId4"/>
    <p:sldId id="266" r:id="rId5"/>
    <p:sldId id="256" r:id="rId6"/>
    <p:sldId id="265" r:id="rId7"/>
    <p:sldId id="262" r:id="rId8"/>
    <p:sldId id="263" r:id="rId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5DE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584"/>
    <p:restoredTop sz="94081" autoAdjust="0"/>
  </p:normalViewPr>
  <p:slideViewPr>
    <p:cSldViewPr snapToGrid="0" snapToObjects="1" showGuides="1">
      <p:cViewPr varScale="1">
        <p:scale>
          <a:sx n="152" d="100"/>
          <a:sy n="152" d="100"/>
        </p:scale>
        <p:origin x="-1936" y="-96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0" d="100"/>
        <a:sy n="400" d="100"/>
      </p:scale>
      <p:origin x="0" y="1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1C6D-8A81-4DDF-B79D-0F66DE1CDC6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DF99-2E07-4F03-86DF-EAD798E2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4DF99-2E07-4F03-86DF-EAD798E25D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2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4DF99-2E07-4F03-86DF-EAD798E25D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1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9962"/>
            <a:ext cx="9144000" cy="2873433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228600" y="2252749"/>
            <a:ext cx="6896100" cy="980902"/>
          </a:xfrm>
          <a:prstGeom prst="rect">
            <a:avLst/>
          </a:prstGeom>
          <a:solidFill>
            <a:srgbClr val="21A5D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85688385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/>
                <a:gridCol w="1381125"/>
                <a:gridCol w="1379537"/>
                <a:gridCol w="1381125"/>
                <a:gridCol w="1381125"/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3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4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5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" charset="0"/>
                          <a:ea typeface="Apex Rounded" charset="0"/>
                          <a:cs typeface="Apex Rounded" charset="0"/>
                          <a:sym typeface="Futura Std Bold" charset="0"/>
                        </a:rPr>
                        <a:t>10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" charset="0"/>
                        <a:ea typeface="Apex Rounded" charset="0"/>
                        <a:cs typeface="Apex Rounded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" charset="0"/>
                          <a:ea typeface="Apex Rounded" charset="0"/>
                          <a:cs typeface="Apex Rounded" charset="0"/>
                          <a:sym typeface="Futura Std Bold" charset="0"/>
                        </a:rPr>
                        <a:t>11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" charset="0"/>
                        <a:ea typeface="Apex Rounded" charset="0"/>
                        <a:cs typeface="Apex Rounded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" charset="0"/>
                          <a:ea typeface="Apex Rounded" charset="0"/>
                          <a:cs typeface="Apex Rounded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" charset="0"/>
                        <a:ea typeface="Apex Rounded" charset="0"/>
                        <a:cs typeface="Apex Rounded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" charset="0"/>
                          <a:ea typeface="Apex Rounded" charset="0"/>
                          <a:cs typeface="Apex Rounded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" charset="0"/>
                        <a:ea typeface="Apex Rounded" charset="0"/>
                        <a:cs typeface="Apex Rounded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" charset="0"/>
                          <a:ea typeface="Apex Rounded" charset="0"/>
                          <a:cs typeface="Apex Rounded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" charset="0"/>
                        <a:ea typeface="Apex Rounded" charset="0"/>
                        <a:cs typeface="Apex Rounded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805"/>
            <a:ext cx="1387671" cy="75590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28600" y="2211181"/>
            <a:ext cx="689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spc="800" baseline="0" dirty="0" smtClean="0">
                <a:solidFill>
                  <a:schemeClr val="bg1"/>
                </a:solidFill>
                <a:latin typeface="Apex Rounded" charset="0"/>
                <a:ea typeface="Apex Rounded" charset="0"/>
                <a:cs typeface="Apex Rounded" charset="0"/>
              </a:rPr>
              <a:t>NATIONAL SCHOOL LUNCH WEEK</a:t>
            </a:r>
            <a:endParaRPr lang="en-US" sz="1200" b="1" i="0" spc="800" baseline="0" dirty="0">
              <a:solidFill>
                <a:schemeClr val="bg1"/>
              </a:solidFill>
              <a:latin typeface="Apex Rounded" charset="0"/>
              <a:ea typeface="Apex Rounded" charset="0"/>
              <a:cs typeface="Apex Round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9962"/>
            <a:ext cx="9144000" cy="2873433"/>
          </a:xfrm>
          <a:prstGeom prst="rect">
            <a:avLst/>
          </a:prstGeom>
        </p:spPr>
      </p:pic>
      <p:sp>
        <p:nvSpPr>
          <p:cNvPr id="8" name="Rounded Rectangle 7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51920766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/>
                <a:gridCol w="1381125"/>
                <a:gridCol w="1379537"/>
                <a:gridCol w="1381125"/>
                <a:gridCol w="1381125"/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3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4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5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10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11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13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805"/>
            <a:ext cx="1387671" cy="75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7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183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89816"/>
              </p:ext>
            </p:extLst>
          </p:nvPr>
        </p:nvGraphicFramePr>
        <p:xfrm>
          <a:off x="228600" y="1296365"/>
          <a:ext cx="6858000" cy="4893647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aseline="0" dirty="0" smtClean="0"/>
                        <a:t> </a:t>
                      </a:r>
                      <a:r>
                        <a:rPr lang="en-US" sz="900" dirty="0" err="1" smtClean="0"/>
                        <a:t>rf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smtClean="0"/>
                        <a:t>flurries cereal (</a:t>
                      </a:r>
                      <a:r>
                        <a:rPr lang="en-US" sz="900" dirty="0" err="1" smtClean="0"/>
                        <a:t>df</a:t>
                      </a:r>
                      <a:r>
                        <a:rPr lang="en-US" sz="90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blueberry </a:t>
                      </a:r>
                      <a:r>
                        <a:rPr lang="en-US" sz="900" dirty="0" smtClean="0"/>
                        <a:t>muffin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hot </a:t>
                      </a:r>
                      <a:r>
                        <a:rPr lang="en-US" sz="900" dirty="0" smtClean="0"/>
                        <a:t>cinnamon toast bagel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hot </a:t>
                      </a:r>
                      <a:r>
                        <a:rPr lang="en-US" sz="900" dirty="0" smtClean="0"/>
                        <a:t>egg and sausage quesadilla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omega bar blackberry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jumpstart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breakfast: mini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)/string cheese/ fruit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cocoa bops cereal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toast 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omega bar strawberry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burst whole grain bagel/cream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 buttons cereal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omelet w/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doodle bar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cheese/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whole wheat bagel/cream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flurries cereal (</a:t>
                      </a: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burst whole grain bagel/cream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burrito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autumn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spice muffin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english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muffin with turkey and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omega bar apple (</a:t>
                      </a: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30194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what’s new?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The seasonal favorite Autumn Spice Muffin is back! Look out for it on August 18 and August 27!</a:t>
                      </a: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362451"/>
            <a:ext cx="1661650" cy="155751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twice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</a:t>
            </a:r>
            <a:r>
              <a:rPr lang="en-US" sz="700" i="1" dirty="0" smtClean="0">
                <a:latin typeface="Arial" charset="0"/>
                <a:ea typeface="Arial" charset="0"/>
                <a:cs typeface="Arial" charset="0"/>
              </a:rPr>
              <a:t>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37340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UNITIZED BREAKFAST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76307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dipper doodle bar (2.3 </a:t>
                      </a:r>
                      <a:r>
                        <a:rPr kumimoji="0" 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oz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) (</a:t>
                      </a:r>
                      <a:r>
                        <a:rPr kumimoji="0" 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df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kashi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 honey cereal/strawberry </a:t>
                      </a:r>
                      <a:r>
                        <a:rPr kumimoji="0" 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zac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 bar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yogurt/</a:t>
                      </a:r>
                      <a:r>
                        <a:rPr lang="en-US" sz="900" dirty="0" err="1" smtClean="0"/>
                        <a:t>skeeter</a:t>
                      </a:r>
                      <a:r>
                        <a:rPr lang="en-US" sz="900" dirty="0" smtClean="0"/>
                        <a:t> cinnamon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grahams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blueberry muffin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jumpstart breakfast: mini </a:t>
                      </a:r>
                      <a:r>
                        <a:rPr lang="en-US" sz="900" dirty="0" err="1" smtClean="0"/>
                        <a:t>dipperdoodle</a:t>
                      </a:r>
                      <a:r>
                        <a:rPr lang="en-US" sz="900" dirty="0" smtClean="0"/>
                        <a:t> (1.3 </a:t>
                      </a:r>
                      <a:r>
                        <a:rPr lang="en-US" sz="900" dirty="0" err="1" smtClean="0"/>
                        <a:t>oz</a:t>
                      </a:r>
                      <a:r>
                        <a:rPr lang="en-US" sz="900" dirty="0" smtClean="0"/>
                        <a:t>)/string cheese/ fruit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cold bagel sandwich with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lemon muffin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plain whole wheat bagel/cream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blackberry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jumpstart breakfast: mini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)/string cheese/ fruit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grahams/cinnamon rumbles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kashi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berry cereal/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strawberry bar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toast 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 cream cheese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strawberry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bagel/cream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kashi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berry cereal w/ mini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dipperdoole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apple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bagel sandwich with turkey and 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autumn spice muffin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yogurt/dick and janes smart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(2.3 </a:t>
                      </a: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</a:t>
                      </a: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bagel/cream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toast 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strawberry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)/hard boiled egg/ fruit (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autumn spice muffin (seasonal)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crumble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english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muffin with turkey and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apple (</a:t>
                      </a: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21428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what’s new?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The seasonal favorite Autumn Spice Muffin is back! Look out for it on August 18 and August 27!</a:t>
                      </a: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362451"/>
            <a:ext cx="1661650" cy="155751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twice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</a:t>
            </a:r>
            <a:r>
              <a:rPr lang="en-US" sz="700" i="1" dirty="0" smtClean="0">
                <a:latin typeface="Arial" charset="0"/>
                <a:ea typeface="Arial" charset="0"/>
                <a:cs typeface="Arial" charset="0"/>
              </a:rPr>
              <a:t>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6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68586"/>
              </p:ext>
            </p:extLst>
          </p:nvPr>
        </p:nvGraphicFramePr>
        <p:xfrm>
          <a:off x="7380556" y="1296364"/>
          <a:ext cx="1534844" cy="299720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celebrate national school lunch week!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October 10-14 is National School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Lunch Week, and we’re celebrating with an all-star menu of all your favorite meals!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1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Stop by the lunchroom and try something new! </a:t>
                      </a:r>
                      <a:endParaRPr lang="en-US" sz="1100" b="0" i="1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K-12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125432"/>
            <a:ext cx="1661650" cy="15499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Dairy-free (DF) and vegetarian (V)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Vegetable of the day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This institution is an equal opportunity provider.</a:t>
            </a: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74309"/>
              </p:ext>
            </p:extLst>
          </p:nvPr>
        </p:nvGraphicFramePr>
        <p:xfrm>
          <a:off x="228600" y="1244918"/>
          <a:ext cx="6858000" cy="5579517"/>
        </p:xfrm>
        <a:graphic>
          <a:graphicData uri="http://schemas.openxmlformats.org/drawingml/2006/table">
            <a:tbl>
              <a:tblPr/>
              <a:tblGrid>
                <a:gridCol w="1397643"/>
                <a:gridCol w="1383657"/>
                <a:gridCol w="1371118"/>
                <a:gridCol w="1383174"/>
                <a:gridCol w="1322408"/>
              </a:tblGrid>
              <a:tr h="213328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hot </a:t>
                      </a:r>
                      <a:r>
                        <a:rPr lang="it-IT" sz="650" dirty="0" smtClean="0"/>
                        <a:t>turkey &amp; cheddar flatbread melt 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it-IT" sz="650" b="0" baseline="0" dirty="0" smtClean="0"/>
                        <a:t>       </a:t>
                      </a:r>
                      <a:r>
                        <a:rPr lang="it-IT" sz="650" b="0" dirty="0" err="1" smtClean="0"/>
                        <a:t>chilled</a:t>
                      </a:r>
                      <a:r>
                        <a:rPr lang="it-IT" sz="650" b="0" dirty="0" smtClean="0"/>
                        <a:t> </a:t>
                      </a:r>
                      <a:r>
                        <a:rPr lang="it-IT" sz="650" b="0" dirty="0" smtClean="0"/>
                        <a:t>green beans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"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pepperoni"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pizza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(vg)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b="0" dirty="0" smtClean="0"/>
                        <a:t>baby </a:t>
                      </a:r>
                      <a:r>
                        <a:rPr lang="en-US" sz="650" b="0" dirty="0" smtClean="0"/>
                        <a:t>carrots and pinto beans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cheese </a:t>
                      </a:r>
                      <a:r>
                        <a:rPr lang="en-US" sz="650" dirty="0" smtClean="0"/>
                        <a:t>pizza </a:t>
                      </a:r>
                      <a:r>
                        <a:rPr lang="en-US" sz="650" dirty="0" err="1" smtClean="0"/>
                        <a:t>panada</a:t>
                      </a:r>
                      <a:r>
                        <a:rPr lang="en-US" sz="650" dirty="0" smtClean="0"/>
                        <a:t> pie </a:t>
                      </a:r>
                      <a:r>
                        <a:rPr lang="en-US" sz="650" b="1" dirty="0" smtClean="0"/>
                        <a:t>(vg)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broccoli </a:t>
                      </a:r>
                      <a:r>
                        <a:rPr kumimoji="0" 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florets and three bean salad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/>
                        <a:t>Tturkey</a:t>
                      </a:r>
                      <a:r>
                        <a:rPr lang="en-US" sz="650" dirty="0" smtClean="0"/>
                        <a:t> </a:t>
                      </a:r>
                      <a:r>
                        <a:rPr lang="en-US" sz="650" dirty="0" smtClean="0"/>
                        <a:t>and cheese sandwich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southwest veggie wrap </a:t>
                      </a:r>
                      <a:r>
                        <a:rPr lang="en-US" sz="650" b="1" dirty="0" smtClean="0"/>
                        <a:t>(vg)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sweet potatoes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spaghetti and meatballs </a:t>
                      </a:r>
                      <a:r>
                        <a:rPr lang="en-US" sz="650" b="1" dirty="0" smtClean="0"/>
                        <a:t>(</a:t>
                      </a:r>
                      <a:r>
                        <a:rPr lang="en-US" sz="650" b="1" dirty="0" err="1" smtClean="0"/>
                        <a:t>df</a:t>
                      </a:r>
                      <a:r>
                        <a:rPr lang="en-US" sz="650" dirty="0" smtClean="0"/>
                        <a:t>)</a:t>
                      </a:r>
                      <a:endParaRPr lang="en-US" sz="65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chilled green </a:t>
                      </a:r>
                      <a:r>
                        <a:rPr kumimoji="0" lang="it-IT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beans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chicken </a:t>
                      </a:r>
                      <a:r>
                        <a:rPr lang="en-US" sz="650" dirty="0" smtClean="0"/>
                        <a:t>salad) sandwich </a:t>
                      </a:r>
                      <a:r>
                        <a:rPr lang="en-US" sz="650" b="1" dirty="0" smtClean="0"/>
                        <a:t>(</a:t>
                      </a:r>
                      <a:r>
                        <a:rPr lang="en-US" sz="650" b="1" dirty="0" err="1" smtClean="0"/>
                        <a:t>df</a:t>
                      </a:r>
                      <a:r>
                        <a:rPr lang="en-US" sz="650" b="1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chopped </a:t>
                      </a:r>
                      <a:r>
                        <a:rPr lang="en-US" sz="650" dirty="0" smtClean="0"/>
                        <a:t>lettuce and sliced tomatoes with ranch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b="1" dirty="0" smtClean="0"/>
                        <a:t>*</a:t>
                      </a:r>
                      <a:r>
                        <a:rPr lang="en-US" sz="650" b="1" dirty="0" smtClean="0"/>
                        <a:t>NEW* </a:t>
                      </a:r>
                      <a:r>
                        <a:rPr lang="en-US" sz="650" dirty="0" smtClean="0"/>
                        <a:t>oven roasted chicken sandwich </a:t>
                      </a:r>
                      <a:r>
                        <a:rPr lang="en-US" sz="650" b="1" dirty="0" smtClean="0"/>
                        <a:t>(</a:t>
                      </a:r>
                      <a:r>
                        <a:rPr lang="en-US" sz="650" b="1" dirty="0" err="1" smtClean="0"/>
                        <a:t>df</a:t>
                      </a:r>
                      <a:r>
                        <a:rPr lang="en-US" sz="650" b="1" dirty="0" smtClean="0"/>
                        <a:t>)</a:t>
                      </a:r>
                      <a:r>
                        <a:rPr lang="en-US" sz="650" dirty="0" smtClean="0"/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broccoli 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florets w/ ranch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ham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and cheese sandwich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seasoned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corn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ranch salad with chicken breast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hummus and whole grain flatbread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sweet potatoes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880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'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chinese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noodles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chilled green beans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       Baby carrots and </a:t>
                      </a:r>
                      <a:r>
                        <a:rPr kumimoji="0" lang="en-US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edamame</a:t>
                      </a:r>
                      <a:endParaRPr kumimoji="0" lang="en-US" sz="6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star grilled chicken breast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   sandwich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sweet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potatoes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all natural cheeseburger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6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chopped lettuce and sliced tomatoes with ranch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"pepperoni"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pizza (meatless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seasoned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corn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20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crispy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sandwich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 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chilled green beans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&amp; cheddar flatbread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cheese sandwich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baby </a:t>
                      </a:r>
                      <a:r>
                        <a:rPr kumimoji="0" 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carrots and pinto beans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pancakes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w/ omelet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(vg)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sweet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potatoes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all natural hot dog 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broccoli </a:t>
                      </a: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florets w/ ranch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veggie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chili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(vg)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 mustard chicken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wrap</a:t>
                      </a:r>
                      <a:endParaRPr kumimoji="0" lang="en-US" altLang="en-US" sz="6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it-IT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seasoned corn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58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meatball sub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salad sandwich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68586"/>
              </p:ext>
            </p:extLst>
          </p:nvPr>
        </p:nvGraphicFramePr>
        <p:xfrm>
          <a:off x="7380556" y="1296364"/>
          <a:ext cx="1534844" cy="299720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celebrate national school lunch week!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October 10-14 is National School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Lunch Week, and we’re celebrating with an all-star menu of all your favorite meals!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1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Stop by the lunchroom and try something new! </a:t>
                      </a:r>
                      <a:endParaRPr lang="en-US" sz="1100" b="0" i="1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PK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125432"/>
            <a:ext cx="1661650" cy="15499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Dairy-free (DF) and vegetarian (V)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Vegetable of the day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This institution is an equal opportunity provider.</a:t>
            </a: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06957"/>
              </p:ext>
            </p:extLst>
          </p:nvPr>
        </p:nvGraphicFramePr>
        <p:xfrm>
          <a:off x="228600" y="1296364"/>
          <a:ext cx="6858000" cy="699230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94967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b="1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hot turkey &amp; cheddar flatbread melt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) </a:t>
                      </a:r>
                      <a:r>
                        <a:rPr lang="it-IT" sz="650" dirty="0" err="1" smtClean="0"/>
                        <a:t>chilled</a:t>
                      </a:r>
                      <a:r>
                        <a:rPr lang="it-IT" sz="650" dirty="0" smtClean="0"/>
                        <a:t>, seasoned green beans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650" b="0" dirty="0" smtClean="0"/>
                        <a:t>      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650" b="0" dirty="0" smtClean="0"/>
                        <a:t>       </a:t>
                      </a:r>
                      <a:r>
                        <a:rPr lang="en-US" sz="650" b="0" dirty="0" err="1" smtClean="0"/>
                        <a:t>kickin</a:t>
                      </a:r>
                      <a:r>
                        <a:rPr lang="en-US" sz="650" b="0" dirty="0" smtClean="0"/>
                        <a:t> </a:t>
                      </a:r>
                      <a:r>
                        <a:rPr lang="en-US" sz="650" b="0" dirty="0" smtClean="0"/>
                        <a:t>chicken melt sandwich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b="0" dirty="0" smtClean="0"/>
                        <a:t>seasoned </a:t>
                      </a:r>
                      <a:r>
                        <a:rPr lang="en-US" sz="650" b="0" dirty="0" smtClean="0"/>
                        <a:t>corn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cheese ravioli  with marinara sauce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chicken fajita burrito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chillin' chinese chicken noodlles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it-IT" sz="650" dirty="0" smtClean="0"/>
                        <a:t>chilled, seasoned green beans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crispy chicken sandwich (df)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cheese lasagna with whole grain pasta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650" dirty="0" smtClean="0"/>
                        <a:t>bbq chicken wrap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it-IT" sz="650" dirty="0" smtClean="0"/>
                        <a:t>chilled, seasoned green beans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650" dirty="0" smtClean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sausage </a:t>
                      </a:r>
                      <a:r>
                        <a:rPr lang="en-US" sz="650" dirty="0" smtClean="0"/>
                        <a:t>pizza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blanched </a:t>
                      </a:r>
                      <a:r>
                        <a:rPr lang="en-US" sz="650" dirty="0" smtClean="0"/>
                        <a:t>broccoli florets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cheese pizza </a:t>
                      </a:r>
                      <a:r>
                        <a:rPr lang="en-US" sz="650" dirty="0" err="1" smtClean="0"/>
                        <a:t>panada</a:t>
                      </a:r>
                      <a:r>
                        <a:rPr lang="en-US" sz="650" dirty="0" smtClean="0"/>
                        <a:t> pie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chicken bites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chicken salad sandwich 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blanched broccoli with </a:t>
                      </a:r>
                      <a:r>
                        <a:rPr lang="en-US" sz="650" dirty="0" err="1" smtClean="0"/>
                        <a:t>balck</a:t>
                      </a:r>
                      <a:r>
                        <a:rPr lang="en-US" sz="650" dirty="0" smtClean="0"/>
                        <a:t> beans</a:t>
                      </a:r>
                      <a:r>
                        <a:rPr lang="en-US" sz="650" baseline="0" dirty="0" smtClean="0"/>
                        <a:t> </a:t>
                      </a:r>
                      <a:endParaRPr lang="en-US" sz="65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chicken enchiladas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chicken </a:t>
                      </a:r>
                      <a:r>
                        <a:rPr lang="en-US" sz="650" dirty="0" err="1" smtClean="0"/>
                        <a:t>potstickers</a:t>
                      </a:r>
                      <a:r>
                        <a:rPr lang="en-US" sz="650" dirty="0" smtClean="0"/>
                        <a:t>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southwest veggie wrap (vg)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diced carrots and pinto beans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/>
                        <a:t>bbq</a:t>
                      </a:r>
                      <a:r>
                        <a:rPr lang="en-US" sz="650" dirty="0" smtClean="0"/>
                        <a:t> meatballs with cheesy rice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hot turkey &amp; cheddar flatbread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cheese sandwich (vg)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diced</a:t>
                      </a:r>
                      <a:r>
                        <a:rPr lang="en-US" sz="650" baseline="0" dirty="0" smtClean="0"/>
                        <a:t> carrots and pinto beans</a:t>
                      </a: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hot meatball sub </a:t>
                      </a:r>
                      <a:endParaRPr lang="en-US" sz="650" dirty="0" smtClean="0"/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en-US" sz="650" baseline="0" dirty="0" smtClean="0"/>
                        <a:t>         </a:t>
                      </a:r>
                      <a:r>
                        <a:rPr lang="en-US" sz="650" dirty="0" smtClean="0"/>
                        <a:t>sweet </a:t>
                      </a:r>
                      <a:r>
                        <a:rPr lang="en-US" sz="650" dirty="0" smtClean="0"/>
                        <a:t>potatoes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jumbo </a:t>
                      </a:r>
                      <a:r>
                        <a:rPr lang="en-US" sz="650" dirty="0" err="1" smtClean="0"/>
                        <a:t>caribbean</a:t>
                      </a:r>
                      <a:r>
                        <a:rPr lang="en-US" sz="650" dirty="0" smtClean="0"/>
                        <a:t> meatball with rice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spaghetti and meatballs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/>
                        <a:t>sunbutter</a:t>
                      </a:r>
                      <a:r>
                        <a:rPr lang="en-US" sz="650" dirty="0" smtClean="0"/>
                        <a:t> and jelly (vg)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chilled, seasoned green beans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lone star grilled chicken breast sandwich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sweet garlic noodles with chicken thigh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egg salad sandwich  (vg)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sweet potatoes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chicken taco trio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breakfast for lunch: pancakes w/ omelet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chicken </a:t>
                      </a:r>
                      <a:r>
                        <a:rPr lang="en-US" sz="650" dirty="0" err="1" smtClean="0"/>
                        <a:t>caesar</a:t>
                      </a:r>
                      <a:r>
                        <a:rPr lang="en-US" sz="650" dirty="0" smtClean="0"/>
                        <a:t> wrap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sweet potatoes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buffalo </a:t>
                      </a:r>
                      <a:r>
                        <a:rPr lang="en-US" sz="650" dirty="0" smtClean="0"/>
                        <a:t>chicken sandwich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chopped </a:t>
                      </a:r>
                      <a:r>
                        <a:rPr lang="en-US" sz="650" dirty="0" smtClean="0"/>
                        <a:t>lettuce and sliced tomatoes with ranch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sloppy joe 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b="1" dirty="0" smtClean="0"/>
                        <a:t>*NEW* </a:t>
                      </a:r>
                      <a:r>
                        <a:rPr lang="en-US" sz="650" dirty="0" smtClean="0"/>
                        <a:t>oven roasted chicken sandwich 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southwest veggie wrap (vg)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blanched broccoli florets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all natural cheeseburger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/>
                        <a:t>bbq</a:t>
                      </a:r>
                      <a:r>
                        <a:rPr lang="en-US" sz="650" dirty="0" smtClean="0"/>
                        <a:t> chicken sandwich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/>
                        <a:t>sunbutter</a:t>
                      </a:r>
                      <a:r>
                        <a:rPr lang="en-US" sz="650" dirty="0" smtClean="0"/>
                        <a:t> and jelly  (vg)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chopped lettuce and sliced tomatoes with ranch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all natural hamburger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/>
                        <a:t>sloppy joe  (</a:t>
                      </a:r>
                      <a:r>
                        <a:rPr lang="en-US" sz="650" dirty="0" err="1" smtClean="0"/>
                        <a:t>df</a:t>
                      </a:r>
                      <a:r>
                        <a:rPr lang="en-US" sz="65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/>
                        <a:t>sunbutter</a:t>
                      </a:r>
                      <a:r>
                        <a:rPr lang="en-US" sz="650" dirty="0" smtClean="0"/>
                        <a:t> and jelly (vg)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/>
                        <a:t>blanched broccoli florets with ranch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ravioli  with marinara sauce (vg) 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seasoned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firecracker chicken with spicy sesame noodles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hummus and whole grain flatbread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"pepperoni"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pizza (meatless) (vg)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 mustard chicken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seasoned corn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kickin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parm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pasta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veggie chili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seasoned corn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39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chicken quesadilla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meatball sub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 (vg)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seasoned corn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20"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582"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36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SNACK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Snack: fresh fruit available daily except when </a:t>
            </a:r>
            <a:r>
              <a:rPr lang="en-US" sz="700" dirty="0" err="1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64592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multigrain rumbles - ranch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yogurt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sunflower seeds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granola/string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goldfish cheese crackers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attack bar apple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skeeter</a:t>
                      </a:r>
                      <a:r>
                        <a:rPr lang="en-US" sz="800" dirty="0" smtClean="0"/>
                        <a:t> honey grahams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800" dirty="0" smtClean="0"/>
                        <a:t>blazin hots seeds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800" dirty="0" smtClean="0"/>
                        <a:t>mini dipperdoodle (1.3 oz)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dick and janes smart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honey roasted corn nuts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attack bar apple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crackers/juice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dick and janes smart crackers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honeynutz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(soy nuts)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fresca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/juice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dipperdoodle (1.3 oz)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 hots seeds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dipperdoodle (1.3 oz)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attack bar apple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 roasted corn nuts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dick and janes smart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fresca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 roasted corn nuts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</a:t>
                      </a: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- cinnamon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honeynutz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(soy nuts)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attack bar apple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fresca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056058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what’s new?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Snack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happy. A balanced mid-day snack in the afternoon can be a healthy part of your diet! Look for whole grains, protein, and fat to tide you over until dinner.</a:t>
                      </a:r>
                      <a:endParaRPr lang="en-US" sz="1100" b="0" i="1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92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1831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CAFCP Full Fresh Supper 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518838"/>
            <a:ext cx="1661650" cy="104384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Supper: choice of 1% or fat free milk. fresh fruit available daily.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Dairy-free (DF) and vegetarian (V)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51070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chicken teriyaki with brown rice (</a:t>
                      </a:r>
                      <a:r>
                        <a:rPr kumimoji="0" 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df</a:t>
                      </a: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turkey ranch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l2 smart crackers and yogurt supper kit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buffalo chicken sandwich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garden ranch salad with chicken breast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southwest veggie wrap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chicken fajita burrito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veggie taco salad 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chicken salad sandwich  (</a:t>
                      </a:r>
                      <a:r>
                        <a:rPr kumimoji="0" 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df</a:t>
                      </a: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"pepperoni" </a:t>
                      </a:r>
                      <a:r>
                        <a:rPr kumimoji="0" 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calzoni</a:t>
                      </a: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 pizza (meatless) (vg)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chicken </a:t>
                      </a:r>
                      <a:r>
                        <a:rPr kumimoji="0" 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caesar</a:t>
                      </a: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chillin</a:t>
                      </a: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' </a:t>
                      </a:r>
                      <a:r>
                        <a:rPr kumimoji="0" 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chinese</a:t>
                      </a: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 chicken noodles (</a:t>
                      </a:r>
                      <a:r>
                        <a:rPr kumimoji="0" 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df</a:t>
                      </a: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Gill Sans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Gill Sans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all natural hot dog 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sandwich 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fiesta bowl with beef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sesame chicken wrap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 (vg)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sausage pizza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chicken quesadilla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l2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wheat crackers and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supper kit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cheese sandwich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caesar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sandwich 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all natural cheeseburger 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ranch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hummus and whole grain flatbread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sloppy joe 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chillin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'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chinese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noodles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l2 ranch rumbles and string cheese supper kit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sandwich 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ravioli  with marinara sauce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cheese sandwich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with cheesy rice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taco dip  and whole grain flatbread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caesar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and mozzarella wrap with honey mustard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l2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wheat crackers and cheese supper kit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bean and cheese burrito (vg)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dmv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ranch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all natural hamburger 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dmv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caesar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salad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l2 ranch rumbles and string cheese supper kit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with chicken sausage combo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sandwich 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cheese sandwich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sausage pizza  egg salad sandwich  (vg)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sesame chicken salad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lasagna with whole grain pasta (vg)  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l2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wheat crackers and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supper kit (vg)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 (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382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what’s new?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Introducing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the new honey mustard chicken slider! All-white meat chicken breast coated in sweet honey mustard on a whole-grain slider bun. Don’t forget to top it with lettuce for extra crunch.</a:t>
                      </a:r>
                    </a:p>
                    <a:p>
                      <a:pPr marL="0" marR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100" b="1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it on the menu on XX DATE</a:t>
                      </a:r>
                      <a:endParaRPr lang="en-US" sz="1100" b="1" i="1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2445</TotalTime>
  <Words>1926</Words>
  <Application>Microsoft Macintosh PowerPoint</Application>
  <PresentationFormat>Letter Paper (8.5x11 in)</PresentationFormat>
  <Paragraphs>544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Lunch Master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Cheryl  Morgan</cp:lastModifiedBy>
  <cp:revision>188</cp:revision>
  <cp:lastPrinted>2016-09-29T15:57:23Z</cp:lastPrinted>
  <dcterms:created xsi:type="dcterms:W3CDTF">2015-11-18T20:30:48Z</dcterms:created>
  <dcterms:modified xsi:type="dcterms:W3CDTF">2016-09-29T16:48:51Z</dcterms:modified>
</cp:coreProperties>
</file>